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0" r:id="rId3"/>
    <p:sldId id="257" r:id="rId4"/>
    <p:sldId id="258" r:id="rId5"/>
    <p:sldId id="309" r:id="rId6"/>
    <p:sldId id="313" r:id="rId7"/>
    <p:sldId id="311" r:id="rId8"/>
    <p:sldId id="333" r:id="rId9"/>
    <p:sldId id="312" r:id="rId10"/>
    <p:sldId id="334" r:id="rId11"/>
    <p:sldId id="314" r:id="rId12"/>
    <p:sldId id="315" r:id="rId13"/>
    <p:sldId id="328" r:id="rId14"/>
    <p:sldId id="325" r:id="rId15"/>
    <p:sldId id="324" r:id="rId16"/>
    <p:sldId id="326" r:id="rId17"/>
    <p:sldId id="318" r:id="rId18"/>
    <p:sldId id="321" r:id="rId19"/>
    <p:sldId id="316" r:id="rId20"/>
    <p:sldId id="322" r:id="rId21"/>
    <p:sldId id="323" r:id="rId22"/>
    <p:sldId id="327" r:id="rId23"/>
    <p:sldId id="329" r:id="rId24"/>
    <p:sldId id="330" r:id="rId25"/>
    <p:sldId id="331" r:id="rId26"/>
    <p:sldId id="332" r:id="rId2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67B"/>
    <a:srgbClr val="3C6CC2"/>
    <a:srgbClr val="1100EE"/>
    <a:srgbClr val="FF2F2F"/>
    <a:srgbClr val="7093D2"/>
    <a:srgbClr val="82A1D8"/>
    <a:srgbClr val="F83434"/>
    <a:srgbClr val="FF5353"/>
    <a:srgbClr val="79BF9B"/>
    <a:srgbClr val="97E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C5980-304E-4966-9329-CAC7B4A42965}" v="76" dt="2021-11-22T01:41:33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2832" autoAdjust="0"/>
  </p:normalViewPr>
  <p:slideViewPr>
    <p:cSldViewPr snapToGrid="0">
      <p:cViewPr>
        <p:scale>
          <a:sx n="200" d="100"/>
          <a:sy n="200" d="100"/>
        </p:scale>
        <p:origin x="-3540" y="-19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1-22T17:24:59.435" v="2616" actId="1076"/>
      <pc:docMkLst>
        <pc:docMk/>
      </pc:docMkLst>
      <pc:sldChg chg="delSp modSp mod">
        <pc:chgData name="Kyd Law" userId="eea39dd088786ed2" providerId="LiveId" clId="{8711A675-4CDC-47B4-839A-AD4D91DE3130}" dt="2021-11-22T17:23:02.088" v="2609" actId="1076"/>
        <pc:sldMkLst>
          <pc:docMk/>
          <pc:sldMk cId="1435519691" sldId="258"/>
        </pc:sldMkLst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4" creationId="{AFDC3F6D-8F75-416A-9E67-10F8EB6B9053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6" creationId="{74DF169C-0A7D-4A16-8845-265BA15FB5FF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7" creationId="{C4DE2B91-878E-4EED-A024-D01B3756654B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1" creationId="{62D009F3-C46A-4D57-B5BB-0D6C71238DE8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4" creationId="{28273017-5377-467B-B154-055425F2462E}"/>
          </ac:spMkLst>
        </pc:spChg>
        <pc:spChg chg="mod topLvl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8711A675-4CDC-47B4-839A-AD4D91DE3130}" dt="2021-11-22T17:23:02.088" v="2609" actId="1076"/>
          <ac:spMkLst>
            <pc:docMk/>
            <pc:sldMk cId="1435519691" sldId="258"/>
            <ac:spMk id="20" creationId="{71D90D5B-62F3-48C3-A335-2B0654325877}"/>
          </ac:spMkLst>
        </pc:spChg>
        <pc:grpChg chg="del mod">
          <ac:chgData name="Kyd Law" userId="eea39dd088786ed2" providerId="LiveId" clId="{8711A675-4CDC-47B4-839A-AD4D91DE3130}" dt="2021-11-08T16:03:12.620" v="1680" actId="165"/>
          <ac:grpSpMkLst>
            <pc:docMk/>
            <pc:sldMk cId="1435519691" sldId="258"/>
            <ac:grpSpMk id="19" creationId="{6E5D781B-2D63-4F9B-B112-187D39744D0E}"/>
          </ac:grpSpMkLst>
        </pc:grpChg>
        <pc:cxnChg chg="mod topLvl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8711A675-4CDC-47B4-839A-AD4D91DE3130}" dt="2021-11-22T17:23:02.088" v="2609" actId="1076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8711A675-4CDC-47B4-839A-AD4D91DE3130}" dt="2021-11-08T16:04:28.858" v="1688" actId="14861"/>
        <pc:sldMkLst>
          <pc:docMk/>
          <pc:sldMk cId="472301040" sldId="259"/>
        </pc:sldMkLst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8711A675-4CDC-47B4-839A-AD4D91DE3130}" dt="2021-11-08T16:04:28.858" v="1688" actId="14861"/>
          <ac:spMkLst>
            <pc:docMk/>
            <pc:sldMk cId="472301040" sldId="259"/>
            <ac:spMk id="35" creationId="{502A583A-6AB9-4AEA-8C65-3DD5FD6C7BBB}"/>
          </ac:spMkLst>
        </pc:spChg>
      </pc:sldChg>
      <pc:sldChg chg="modSp mod">
        <pc:chgData name="Kyd Law" userId="eea39dd088786ed2" providerId="LiveId" clId="{8711A675-4CDC-47B4-839A-AD4D91DE3130}" dt="2021-11-08T16:04:06.125" v="1686" actId="2085"/>
        <pc:sldMkLst>
          <pc:docMk/>
          <pc:sldMk cId="201258108" sldId="260"/>
        </pc:sldMkLst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8711A675-4CDC-47B4-839A-AD4D91DE3130}" dt="2021-11-08T16:04:06.125" v="1686" actId="208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8711A675-4CDC-47B4-839A-AD4D91DE3130}" dt="2021-11-08T16:03:34.094" v="1683" actId="14861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8711A675-4CDC-47B4-839A-AD4D91DE3130}" dt="2021-11-08T16:03:58.998" v="1685" actId="14861"/>
          <ac:spMkLst>
            <pc:docMk/>
            <pc:sldMk cId="201258108" sldId="260"/>
            <ac:spMk id="91" creationId="{75974E42-BA37-4ED0-911C-1862EC1597D8}"/>
          </ac:spMkLst>
        </pc:spChg>
      </pc:sldChg>
      <pc:sldChg chg="delSp modSp mod">
        <pc:chgData name="Kyd Law" userId="eea39dd088786ed2" providerId="LiveId" clId="{8711A675-4CDC-47B4-839A-AD4D91DE3130}" dt="2021-10-28T13:37:59.886" v="437" actId="478"/>
        <pc:sldMkLst>
          <pc:docMk/>
          <pc:sldMk cId="893759622" sldId="309"/>
        </pc:sldMkLst>
        <pc:spChg chg="mod">
          <ac:chgData name="Kyd Law" userId="eea39dd088786ed2" providerId="LiveId" clId="{8711A675-4CDC-47B4-839A-AD4D91DE3130}" dt="2021-10-28T13:37:57.856" v="436" actId="693"/>
          <ac:spMkLst>
            <pc:docMk/>
            <pc:sldMk cId="893759622" sldId="309"/>
            <ac:spMk id="85" creationId="{6E37CE9C-22A5-4059-B57F-26D6384E7C09}"/>
          </ac:spMkLst>
        </pc:spChg>
        <pc:cxnChg chg="del">
          <ac:chgData name="Kyd Law" userId="eea39dd088786ed2" providerId="LiveId" clId="{8711A675-4CDC-47B4-839A-AD4D91DE3130}" dt="2021-10-28T13:37:59.886" v="437" actId="478"/>
          <ac:cxnSpMkLst>
            <pc:docMk/>
            <pc:sldMk cId="893759622" sldId="309"/>
            <ac:cxnSpMk id="96" creationId="{FD0FFA3D-D732-437C-9567-2A8A79A7060D}"/>
          </ac:cxnSpMkLst>
        </pc:cxnChg>
      </pc:sldChg>
      <pc:sldChg chg="modSp mod">
        <pc:chgData name="Kyd Law" userId="eea39dd088786ed2" providerId="LiveId" clId="{8711A675-4CDC-47B4-839A-AD4D91DE3130}" dt="2021-11-22T17:22:48.052" v="2608" actId="1076"/>
        <pc:sldMkLst>
          <pc:docMk/>
          <pc:sldMk cId="289058139" sldId="311"/>
        </pc:sldMkLst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8.052" v="2608" actId="1076"/>
          <ac:spMkLst>
            <pc:docMk/>
            <pc:sldMk cId="289058139" sldId="311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8.052" v="2608" actId="1076"/>
          <ac:grpSpMkLst>
            <pc:docMk/>
            <pc:sldMk cId="289058139" sldId="311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0-28T13:43:57.300" v="545" actId="1076"/>
          <ac:grpSpMkLst>
            <pc:docMk/>
            <pc:sldMk cId="289058139" sldId="311"/>
            <ac:grpSpMk id="30" creationId="{1C2EBBD6-2657-422B-9521-462B6A269095}"/>
          </ac:grpSpMkLst>
        </pc:grp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8.052" v="2608" actId="1076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delSp modSp mod">
        <pc:chgData name="Kyd Law" userId="eea39dd088786ed2" providerId="LiveId" clId="{8711A675-4CDC-47B4-839A-AD4D91DE3130}" dt="2021-11-22T17:21:39.068" v="2604" actId="255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1-22T17:21:12.304" v="259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1-22T17:21:32.905" v="2602" actId="255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1-22T17:21:16.751" v="2600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1-08T16:04:48.880" v="1689" actId="14861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1-22T17:21:39.068" v="2604" actId="255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delSp modSp mod">
        <pc:chgData name="Kyd Law" userId="eea39dd088786ed2" providerId="LiveId" clId="{8711A675-4CDC-47B4-839A-AD4D91DE3130}" dt="2021-10-28T13:43:13.889" v="538" actId="12788"/>
        <pc:sldMkLst>
          <pc:docMk/>
          <pc:sldMk cId="3893094132" sldId="313"/>
        </pc:sldMkLst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8711A675-4CDC-47B4-839A-AD4D91DE3130}" dt="2021-10-28T13:42:15.587" v="521" actId="12789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0-28T13:43:13.889" v="538" actId="12788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0-28T13:42:59.641" v="536" actId="1038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0-28T13:40:48.572" v="495" actId="12788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0-28T13:40:54.709" v="496" actId="12788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0-28T13:42:10.239" v="520" actId="164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0-28T13:41:26.426" v="500" actId="12788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8711A675-4CDC-47B4-839A-AD4D91DE3130}" dt="2021-10-28T13:41:10.665" v="498" actId="164"/>
          <ac:spMkLst>
            <pc:docMk/>
            <pc:sldMk cId="3893094132" sldId="313"/>
            <ac:spMk id="29" creationId="{62781DFE-BF7E-409B-89F4-35EAD1868207}"/>
          </ac:spMkLst>
        </pc:spChg>
        <pc:spChg chg="add del mod">
          <ac:chgData name="Kyd Law" userId="eea39dd088786ed2" providerId="LiveId" clId="{8711A675-4CDC-47B4-839A-AD4D91DE3130}" dt="2021-10-28T13:40:14.788" v="459" actId="478"/>
          <ac:spMkLst>
            <pc:docMk/>
            <pc:sldMk cId="3893094132" sldId="313"/>
            <ac:spMk id="33" creationId="{DEA94760-F7C6-4319-8132-272ED2FFB2DA}"/>
          </ac:spMkLst>
        </pc:spChg>
        <pc:spChg chg="mod">
          <ac:chgData name="Kyd Law" userId="eea39dd088786ed2" providerId="LiveId" clId="{8711A675-4CDC-47B4-839A-AD4D91DE3130}" dt="2021-10-28T13:40:57.858" v="497" actId="14100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8711A675-4CDC-47B4-839A-AD4D91DE3130}" dt="2021-10-28T13:42:32.721" v="524" actId="206"/>
          <ac:spMkLst>
            <pc:docMk/>
            <pc:sldMk cId="3893094132" sldId="313"/>
            <ac:spMk id="41" creationId="{790E4E00-30FB-4886-8D6A-63DBE825E17F}"/>
          </ac:spMkLst>
        </pc:spChg>
        <pc:grpChg chg="add mod">
          <ac:chgData name="Kyd Law" userId="eea39dd088786ed2" providerId="LiveId" clId="{8711A675-4CDC-47B4-839A-AD4D91DE3130}" dt="2021-10-28T13:41:26.426" v="500" actId="12788"/>
          <ac:grpSpMkLst>
            <pc:docMk/>
            <pc:sldMk cId="3893094132" sldId="313"/>
            <ac:grpSpMk id="2" creationId="{CF5EB21B-DBF3-4A6F-9A29-5E2B90BBF72D}"/>
          </ac:grpSpMkLst>
        </pc:grpChg>
        <pc:grpChg chg="add mod">
          <ac:chgData name="Kyd Law" userId="eea39dd088786ed2" providerId="LiveId" clId="{8711A675-4CDC-47B4-839A-AD4D91DE3130}" dt="2021-10-28T13:42:15.587" v="521" actId="12789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8711A675-4CDC-47B4-839A-AD4D91DE3130}" dt="2021-10-28T13:41:10.665" v="498" actId="164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8711A675-4CDC-47B4-839A-AD4D91DE3130}" dt="2021-10-28T13:41:44.116" v="503" actId="1076"/>
          <ac:picMkLst>
            <pc:docMk/>
            <pc:sldMk cId="3893094132" sldId="313"/>
            <ac:picMk id="31" creationId="{8E871A0F-A8FE-48FB-9367-8C90CA616A01}"/>
          </ac:picMkLst>
        </pc:picChg>
      </pc:sldChg>
      <pc:sldChg chg="addSp delSp modSp mod">
        <pc:chgData name="Kyd Law" userId="eea39dd088786ed2" providerId="LiveId" clId="{8711A675-4CDC-47B4-839A-AD4D91DE3130}" dt="2021-11-08T16:05:19.084" v="1691" actId="14861"/>
        <pc:sldMkLst>
          <pc:docMk/>
          <pc:sldMk cId="2438721092" sldId="315"/>
        </pc:sldMkLst>
        <pc:spChg chg="add mod">
          <ac:chgData name="Kyd Law" userId="eea39dd088786ed2" providerId="LiveId" clId="{8711A675-4CDC-47B4-839A-AD4D91DE3130}" dt="2021-11-05T15:39:08.220" v="948" actId="1076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8711A675-4CDC-47B4-839A-AD4D91DE3130}" dt="2021-11-05T16:14:50.912" v="949" actId="1038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8711A675-4CDC-47B4-839A-AD4D91DE3130}" dt="2021-11-05T15:37:47.161" v="919" actId="1076"/>
          <ac:spMkLst>
            <pc:docMk/>
            <pc:sldMk cId="2438721092" sldId="315"/>
            <ac:spMk id="45" creationId="{D097C4E4-C05F-48A7-9265-635D5DE8FD48}"/>
          </ac:spMkLst>
        </pc:spChg>
        <pc:spChg chg="add del">
          <ac:chgData name="Kyd Law" userId="eea39dd088786ed2" providerId="LiveId" clId="{8711A675-4CDC-47B4-839A-AD4D91DE3130}" dt="2021-11-05T15:35:10.374" v="898" actId="22"/>
          <ac:spMkLst>
            <pc:docMk/>
            <pc:sldMk cId="2438721092" sldId="315"/>
            <ac:spMk id="79" creationId="{C3CAD4C3-874A-4249-A813-EB0972C8B3BA}"/>
          </ac:spMkLst>
        </pc:spChg>
        <pc:spChg chg="add mod">
          <ac:chgData name="Kyd Law" userId="eea39dd088786ed2" providerId="LiveId" clId="{8711A675-4CDC-47B4-839A-AD4D91DE3130}" dt="2021-11-05T15:38:56.848" v="945" actId="1076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8711A675-4CDC-47B4-839A-AD4D91DE3130}" dt="2021-11-08T16:05:19.084" v="1691" actId="14861"/>
          <ac:grpSpMkLst>
            <pc:docMk/>
            <pc:sldMk cId="2438721092" sldId="315"/>
            <ac:grpSpMk id="48" creationId="{A960E825-B2A1-4A9F-AF77-DFCD6644984D}"/>
          </ac:grpSpMkLst>
        </pc:grpChg>
        <pc:picChg chg="mod">
          <ac:chgData name="Kyd Law" userId="eea39dd088786ed2" providerId="LiveId" clId="{8711A675-4CDC-47B4-839A-AD4D91DE3130}" dt="2021-11-08T16:05:06.425" v="1690" actId="14861"/>
          <ac:picMkLst>
            <pc:docMk/>
            <pc:sldMk cId="2438721092" sldId="315"/>
            <ac:picMk id="4" creationId="{65642600-5120-4A34-BA40-34416BB81018}"/>
          </ac:picMkLst>
        </pc:picChg>
        <pc:picChg chg="add mod">
          <ac:chgData name="Kyd Law" userId="eea39dd088786ed2" providerId="LiveId" clId="{8711A675-4CDC-47B4-839A-AD4D91DE3130}" dt="2021-11-05T15:38:42.416" v="925" actId="1076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8711A675-4CDC-47B4-839A-AD4D91DE3130}" dt="2021-11-05T15:37:45.045" v="918" actId="1076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8711A675-4CDC-47B4-839A-AD4D91DE3130}" dt="2021-11-05T15:38:57.686" v="946" actId="1076"/>
          <ac:picMkLst>
            <pc:docMk/>
            <pc:sldMk cId="2438721092" sldId="315"/>
            <ac:picMk id="77" creationId="{C6CF4EBC-AD93-47D6-B5B2-14FF4B84A8CC}"/>
          </ac:picMkLst>
        </pc:picChg>
        <pc:picChg chg="add mod">
          <ac:chgData name="Kyd Law" userId="eea39dd088786ed2" providerId="LiveId" clId="{8711A675-4CDC-47B4-839A-AD4D91DE3130}" dt="2021-11-05T15:37:30.678" v="917" actId="1076"/>
          <ac:picMkLst>
            <pc:docMk/>
            <pc:sldMk cId="2438721092" sldId="315"/>
            <ac:picMk id="80" creationId="{FBD849FC-6456-4A14-90B0-90FEE396B807}"/>
          </ac:picMkLst>
        </pc:picChg>
      </pc:sldChg>
      <pc:sldChg chg="modSp mod">
        <pc:chgData name="Kyd Law" userId="eea39dd088786ed2" providerId="LiveId" clId="{8711A675-4CDC-47B4-839A-AD4D91DE3130}" dt="2021-11-22T17:24:59.435" v="2616" actId="1076"/>
        <pc:sldMkLst>
          <pc:docMk/>
          <pc:sldMk cId="2984125185" sldId="316"/>
        </pc:sldMkLst>
        <pc:spChg chg="mod">
          <ac:chgData name="Kyd Law" userId="eea39dd088786ed2" providerId="LiveId" clId="{8711A675-4CDC-47B4-839A-AD4D91DE3130}" dt="2021-11-22T17:24:14.210" v="2610" actId="14100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8711A675-4CDC-47B4-839A-AD4D91DE3130}" dt="2021-11-22T17:24:42.435" v="2613" actId="12788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8711A675-4CDC-47B4-839A-AD4D91DE3130}" dt="2021-11-22T17:24:59.435" v="2616" actId="1076"/>
          <ac:spMkLst>
            <pc:docMk/>
            <pc:sldMk cId="2984125185" sldId="316"/>
            <ac:spMk id="40" creationId="{CFD64DBD-FBC7-4E31-89AD-32D334D562BF}"/>
          </ac:spMkLst>
        </pc:spChg>
      </pc:sldChg>
      <pc:sldChg chg="addSp modSp mod">
        <pc:chgData name="Kyd Law" userId="eea39dd088786ed2" providerId="LiveId" clId="{8711A675-4CDC-47B4-839A-AD4D91DE3130}" dt="2021-11-08T16:06:10.397" v="1698" actId="1076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1-08T16:05:53.115" v="1694" actId="14100"/>
          <ac:spMkLst>
            <pc:docMk/>
            <pc:sldMk cId="89812491" sldId="318"/>
            <ac:spMk id="3" creationId="{AD2014A6-CD2A-4B26-BA2D-322E902C9A2A}"/>
          </ac:spMkLst>
        </pc:spChg>
        <pc:spChg chg="add mod or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0-25T12:24:43.838" v="398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0-25T12:18:52.914" v="259" actId="14100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8711A675-4CDC-47B4-839A-AD4D91DE3130}" dt="2021-10-25T12:19:10.878" v="262" actId="14100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8711A675-4CDC-47B4-839A-AD4D91DE3130}" dt="2021-10-25T12:22:09.107" v="301" actId="1076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1-08T16:06:10.397" v="1698" actId="1076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1-08T16:05:55.224" v="1695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8711A675-4CDC-47B4-839A-AD4D91DE3130}" dt="2021-10-25T12:23:35.908" v="356" actId="1076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1-08T16:06:01.548" v="1697" actId="14100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1-08T16:05:58.109" v="1696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1-08T16:05:33.714" v="1692" actId="14861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0-25T12:21:35.361" v="291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72" creationId="{3CB7ED09-E1F1-498C-BA0B-61E76E57D1F6}"/>
          </ac:spMkLst>
        </pc:spChg>
        <pc:grpChg chg="add mod">
          <ac:chgData name="Kyd Law" userId="eea39dd088786ed2" providerId="LiveId" clId="{8711A675-4CDC-47B4-839A-AD4D91DE3130}" dt="2021-10-25T12:26:20.791" v="432" actId="12789"/>
          <ac:grpSpMkLst>
            <pc:docMk/>
            <pc:sldMk cId="89812491" sldId="318"/>
            <ac:grpSpMk id="7" creationId="{C4585ED8-CE8C-4692-A032-05B92FD5EDE1}"/>
          </ac:grpSpMkLst>
        </pc:grpChg>
        <pc:grpChg chg="mod or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8711A675-4CDC-47B4-839A-AD4D91DE3130}" dt="2021-11-08T12:43:42.666" v="1178" actId="14861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8711A675-4CDC-47B4-839A-AD4D91DE3130}" dt="2021-11-08T12:43:34.228" v="1177" actId="14861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8711A675-4CDC-47B4-839A-AD4D91DE3130}" dt="2021-11-08T12:43:34.228" v="1177" actId="14861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modSp del mod">
        <pc:chgData name="Kyd Law" userId="eea39dd088786ed2" providerId="LiveId" clId="{8711A675-4CDC-47B4-839A-AD4D91DE3130}" dt="2021-11-08T16:06:21.715" v="1699" actId="47"/>
        <pc:sldMkLst>
          <pc:docMk/>
          <pc:sldMk cId="922651879" sldId="319"/>
        </pc:sldMkLst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45" creationId="{0E69A968-B87C-4E2C-97D9-89C7E1025E60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7" creationId="{45A9A303-FA88-48BD-8FDD-35D7B02AC748}"/>
          </ac:cxnSpMkLst>
        </pc:cxnChg>
        <pc:cxnChg chg="mod">
          <ac:chgData name="Kyd Law" userId="eea39dd088786ed2" providerId="LiveId" clId="{8711A675-4CDC-47B4-839A-AD4D91DE3130}" dt="2021-11-08T12:43:21.068" v="1176" actId="14861"/>
          <ac:cxnSpMkLst>
            <pc:docMk/>
            <pc:sldMk cId="922651879" sldId="319"/>
            <ac:cxnSpMk id="59" creationId="{BFB5F3DD-AC71-4BB9-9952-1A74C16EDC0E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99" creationId="{0A776F4B-68A8-472A-A146-567B92EC768C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06" creationId="{F3687B87-A458-42D1-9293-217FF1B2F748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0" creationId="{CD0A1C1F-2F89-47E0-BD04-F02DC8233440}"/>
          </ac:cxnSpMkLst>
        </pc:cxnChg>
        <pc:cxnChg chg="mod">
          <ac:chgData name="Kyd Law" userId="eea39dd088786ed2" providerId="LiveId" clId="{8711A675-4CDC-47B4-839A-AD4D91DE3130}" dt="2021-11-08T12:43:20.700" v="1175" actId="14861"/>
          <ac:cxnSpMkLst>
            <pc:docMk/>
            <pc:sldMk cId="922651879" sldId="319"/>
            <ac:cxnSpMk id="117" creationId="{8D03C150-9477-42D7-AAAC-364FECF12BF4}"/>
          </ac:cxnSpMkLst>
        </pc:cxnChg>
      </pc:sldChg>
      <pc:sldChg chg="modSp">
        <pc:chgData name="Kyd Law" userId="eea39dd088786ed2" providerId="LiveId" clId="{8711A675-4CDC-47B4-839A-AD4D91DE3130}" dt="2021-11-08T12:43:52.023" v="1179" actId="14861"/>
        <pc:sldMkLst>
          <pc:docMk/>
          <pc:sldMk cId="2142706592" sldId="322"/>
        </pc:sldMkLst>
        <pc:grpChg chg="mod">
          <ac:chgData name="Kyd Law" userId="eea39dd088786ed2" providerId="LiveId" clId="{8711A675-4CDC-47B4-839A-AD4D91DE3130}" dt="2021-11-08T12:43:52.023" v="1179" actId="14861"/>
          <ac:grpSpMkLst>
            <pc:docMk/>
            <pc:sldMk cId="2142706592" sldId="322"/>
            <ac:grpSpMk id="5" creationId="{58FC1899-E1ED-44BB-ADD2-F7A897F46646}"/>
          </ac:grpSpMkLst>
        </pc:grpChg>
      </pc:sldChg>
      <pc:sldChg chg="addSp delSp modSp add mod">
        <pc:chgData name="Kyd Law" userId="eea39dd088786ed2" providerId="LiveId" clId="{8711A675-4CDC-47B4-839A-AD4D91DE3130}" dt="2021-11-05T15:36:21.975" v="906" actId="21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picChg chg="add del mod">
          <ac:chgData name="Kyd Law" userId="eea39dd088786ed2" providerId="LiveId" clId="{8711A675-4CDC-47B4-839A-AD4D91DE3130}" dt="2021-11-05T15:36:21.975" v="906" actId="21"/>
          <ac:picMkLst>
            <pc:docMk/>
            <pc:sldMk cId="3108811919" sldId="324"/>
            <ac:picMk id="51" creationId="{3CD92CD0-905A-49A9-9EBB-29E63B93EF28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6T09:41:20.188" v="43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6T09:41:11.697" v="434" actId="206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6T09:40:55.986" v="433" actId="478"/>
          <ac:spMkLst>
            <pc:docMk/>
            <pc:sldMk cId="221241607" sldId="326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6T09:41:20.188" v="435" actId="1076"/>
          <ac:spMkLst>
            <pc:docMk/>
            <pc:sldMk cId="221241607" sldId="326"/>
            <ac:spMk id="78" creationId="{D8451C3E-6E66-4E1E-9F4B-D31A25C3A072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  <pc:cxnChg chg="del">
          <ac:chgData name="Kyd Law" userId="eea39dd088786ed2" providerId="LiveId" clId="{8711A675-4CDC-47B4-839A-AD4D91DE3130}" dt="2021-10-26T09:40:55.986" v="433" actId="478"/>
          <ac:cxnSpMkLst>
            <pc:docMk/>
            <pc:sldMk cId="221241607" sldId="326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6T09:41:20.188" v="435" actId="1076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  <pc:sldChg chg="addSp delSp modSp add mod">
        <pc:chgData name="Kyd Law" userId="eea39dd088786ed2" providerId="LiveId" clId="{8711A675-4CDC-47B4-839A-AD4D91DE3130}" dt="2021-11-08T13:31:55.790" v="1600" actId="1076"/>
        <pc:sldMkLst>
          <pc:docMk/>
          <pc:sldMk cId="2188620477" sldId="327"/>
        </pc:sldMkLst>
        <pc:spChg chg="del">
          <ac:chgData name="Kyd Law" userId="eea39dd088786ed2" providerId="LiveId" clId="{8711A675-4CDC-47B4-839A-AD4D91DE3130}" dt="2021-11-03T15:03:36.274" v="590" actId="478"/>
          <ac:spMkLst>
            <pc:docMk/>
            <pc:sldMk cId="2188620477" sldId="327"/>
            <ac:spMk id="2" creationId="{F79CC815-CAC2-4296-B161-8250570622E6}"/>
          </ac:spMkLst>
        </pc:spChg>
        <pc:spChg chg="del mod">
          <ac:chgData name="Kyd Law" userId="eea39dd088786ed2" providerId="LiveId" clId="{8711A675-4CDC-47B4-839A-AD4D91DE3130}" dt="2021-11-03T15:03:37.149" v="591" actId="478"/>
          <ac:spMkLst>
            <pc:docMk/>
            <pc:sldMk cId="2188620477" sldId="327"/>
            <ac:spMk id="3" creationId="{AD2014A6-CD2A-4B26-BA2D-322E902C9A2A}"/>
          </ac:spMkLst>
        </pc:spChg>
        <pc:spChg chg="del">
          <ac:chgData name="Kyd Law" userId="eea39dd088786ed2" providerId="LiveId" clId="{8711A675-4CDC-47B4-839A-AD4D91DE3130}" dt="2021-11-03T15:03:40.110" v="594" actId="478"/>
          <ac:spMkLst>
            <pc:docMk/>
            <pc:sldMk cId="2188620477" sldId="327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1-03T15:55:27.697" v="710" actId="1582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8711A675-4CDC-47B4-839A-AD4D91DE3130}" dt="2021-11-03T15:55:58.563" v="718" actId="1076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8711A675-4CDC-47B4-839A-AD4D91DE3130}" dt="2021-11-03T15:56:17.045" v="724" actId="1582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12" creationId="{7037214E-CA5B-43B2-9B33-506978840B48}"/>
          </ac:spMkLst>
        </pc:spChg>
        <pc:spChg chg="del mod">
          <ac:chgData name="Kyd Law" userId="eea39dd088786ed2" providerId="LiveId" clId="{8711A675-4CDC-47B4-839A-AD4D91DE3130}" dt="2021-11-03T15:52:23.140" v="691" actId="478"/>
          <ac:spMkLst>
            <pc:docMk/>
            <pc:sldMk cId="2188620477" sldId="327"/>
            <ac:spMk id="13" creationId="{93F7F5AE-DFA9-43CB-A30B-DF556C22C07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5" creationId="{1AAC7881-3252-4B15-9A01-4F028A6550A8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19" creationId="{976F3C73-742F-404F-BAA2-9488CD355A66}"/>
          </ac:spMkLst>
        </pc:spChg>
        <pc:spChg chg="del">
          <ac:chgData name="Kyd Law" userId="eea39dd088786ed2" providerId="LiveId" clId="{8711A675-4CDC-47B4-839A-AD4D91DE3130}" dt="2021-11-03T15:03:46.465" v="598" actId="478"/>
          <ac:spMkLst>
            <pc:docMk/>
            <pc:sldMk cId="2188620477" sldId="327"/>
            <ac:spMk id="37" creationId="{DC9CEC05-BD29-47D1-9B88-BD9765F47DF2}"/>
          </ac:spMkLst>
        </pc:spChg>
        <pc:spChg chg="del mod">
          <ac:chgData name="Kyd Law" userId="eea39dd088786ed2" providerId="LiveId" clId="{8711A675-4CDC-47B4-839A-AD4D91DE3130}" dt="2021-11-03T15:03:39.138" v="593" actId="478"/>
          <ac:spMkLst>
            <pc:docMk/>
            <pc:sldMk cId="2188620477" sldId="327"/>
            <ac:spMk id="39" creationId="{A65DA8A9-FA72-4FF6-BC53-1EC25EA4825A}"/>
          </ac:spMkLst>
        </pc:spChg>
        <pc:spChg chg="del mod topLvl">
          <ac:chgData name="Kyd Law" userId="eea39dd088786ed2" providerId="LiveId" clId="{8711A675-4CDC-47B4-839A-AD4D91DE3130}" dt="2021-11-03T15:03:48.057" v="600" actId="478"/>
          <ac:spMkLst>
            <pc:docMk/>
            <pc:sldMk cId="2188620477" sldId="327"/>
            <ac:spMk id="40" creationId="{DD378CBC-411C-412E-848C-C783B358D15A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3" creationId="{0DBFB0CB-5252-41F6-8050-C50381A96FC3}"/>
          </ac:spMkLst>
        </pc:spChg>
        <pc:spChg chg="del">
          <ac:chgData name="Kyd Law" userId="eea39dd088786ed2" providerId="LiveId" clId="{8711A675-4CDC-47B4-839A-AD4D91DE3130}" dt="2021-11-03T14:44:08.699" v="552" actId="478"/>
          <ac:spMkLst>
            <pc:docMk/>
            <pc:sldMk cId="2188620477" sldId="327"/>
            <ac:spMk id="47" creationId="{D356C352-8199-4EE5-B640-A8A0516750B6}"/>
          </ac:spMkLst>
        </pc:spChg>
        <pc:spChg chg="del">
          <ac:chgData name="Kyd Law" userId="eea39dd088786ed2" providerId="LiveId" clId="{8711A675-4CDC-47B4-839A-AD4D91DE3130}" dt="2021-11-03T14:43:57.840" v="548" actId="478"/>
          <ac:spMkLst>
            <pc:docMk/>
            <pc:sldMk cId="2188620477" sldId="327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1-03T15:53:22.586" v="706" actId="208"/>
          <ac:spMkLst>
            <pc:docMk/>
            <pc:sldMk cId="2188620477" sldId="327"/>
            <ac:spMk id="52" creationId="{86882EAD-53C0-4D40-9113-97D06E2E004D}"/>
          </ac:spMkLst>
        </pc:spChg>
        <pc:spChg chg="add mod">
          <ac:chgData name="Kyd Law" userId="eea39dd088786ed2" providerId="LiveId" clId="{8711A675-4CDC-47B4-839A-AD4D91DE3130}" dt="2021-11-03T16:22:06.251" v="845" actId="14100"/>
          <ac:spMkLst>
            <pc:docMk/>
            <pc:sldMk cId="2188620477" sldId="327"/>
            <ac:spMk id="54" creationId="{661647BE-BA87-4C54-AB77-7A184D142DCB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7" creationId="{3F0FF0BE-7C24-4A14-A101-41AF69DD31AC}"/>
          </ac:spMkLst>
        </pc:spChg>
        <pc:spChg chg="add mod">
          <ac:chgData name="Kyd Law" userId="eea39dd088786ed2" providerId="LiveId" clId="{8711A675-4CDC-47B4-839A-AD4D91DE3130}" dt="2021-11-03T16:22:43.314" v="853"/>
          <ac:spMkLst>
            <pc:docMk/>
            <pc:sldMk cId="2188620477" sldId="327"/>
            <ac:spMk id="58" creationId="{B35B478D-4C13-447B-A6A5-4C0F9F584B57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59" creationId="{8AE9EE18-F0B4-4879-B8A9-89A3E90A1CFA}"/>
          </ac:spMkLst>
        </pc:spChg>
        <pc:spChg chg="del mod">
          <ac:chgData name="Kyd Law" userId="eea39dd088786ed2" providerId="LiveId" clId="{8711A675-4CDC-47B4-839A-AD4D91DE3130}" dt="2021-11-03T15:48:21.624" v="617" actId="478"/>
          <ac:spMkLst>
            <pc:docMk/>
            <pc:sldMk cId="2188620477" sldId="327"/>
            <ac:spMk id="62" creationId="{CBD4F808-0E6A-437A-BFFB-785BC1451205}"/>
          </ac:spMkLst>
        </pc:spChg>
        <pc:spChg chg="del">
          <ac:chgData name="Kyd Law" userId="eea39dd088786ed2" providerId="LiveId" clId="{8711A675-4CDC-47B4-839A-AD4D91DE3130}" dt="2021-11-03T15:03:44.516" v="597" actId="478"/>
          <ac:spMkLst>
            <pc:docMk/>
            <pc:sldMk cId="2188620477" sldId="327"/>
            <ac:spMk id="64" creationId="{BAEBCFDC-A32E-427C-A5A2-BC799AB8427B}"/>
          </ac:spMkLst>
        </pc:spChg>
        <pc:spChg chg="del">
          <ac:chgData name="Kyd Law" userId="eea39dd088786ed2" providerId="LiveId" clId="{8711A675-4CDC-47B4-839A-AD4D91DE3130}" dt="2021-11-03T15:48:20.566" v="615" actId="478"/>
          <ac:spMkLst>
            <pc:docMk/>
            <pc:sldMk cId="2188620477" sldId="327"/>
            <ac:spMk id="65" creationId="{6A8DD925-E754-4782-B86B-7DD8219B0556}"/>
          </ac:spMkLst>
        </pc:spChg>
        <pc:spChg chg="del">
          <ac:chgData name="Kyd Law" userId="eea39dd088786ed2" providerId="LiveId" clId="{8711A675-4CDC-47B4-839A-AD4D91DE3130}" dt="2021-11-03T15:48:19.917" v="614" actId="478"/>
          <ac:spMkLst>
            <pc:docMk/>
            <pc:sldMk cId="2188620477" sldId="327"/>
            <ac:spMk id="66" creationId="{F62F7C22-47ED-4D1F-A808-8ED60D65EE67}"/>
          </ac:spMkLst>
        </pc:spChg>
        <pc:spChg chg="mod">
          <ac:chgData name="Kyd Law" userId="eea39dd088786ed2" providerId="LiveId" clId="{8711A675-4CDC-47B4-839A-AD4D91DE3130}" dt="2021-11-08T13:31:42.250" v="1599" actId="14100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1-03T15:04:25.115" v="607" actId="1076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8711A675-4CDC-47B4-839A-AD4D91DE3130}" dt="2021-11-08T12:37:01.799" v="953" actId="1076"/>
          <ac:spMkLst>
            <pc:docMk/>
            <pc:sldMk cId="2188620477" sldId="327"/>
            <ac:spMk id="90" creationId="{A8092CDB-E320-422C-B049-A7793325E4B0}"/>
          </ac:spMkLst>
        </pc:spChg>
        <pc:spChg chg="add del mod">
          <ac:chgData name="Kyd Law" userId="eea39dd088786ed2" providerId="LiveId" clId="{8711A675-4CDC-47B4-839A-AD4D91DE3130}" dt="2021-11-03T16:22:02.871" v="843" actId="478"/>
          <ac:spMkLst>
            <pc:docMk/>
            <pc:sldMk cId="2188620477" sldId="327"/>
            <ac:spMk id="98" creationId="{A2DDC562-D33A-4F82-BA43-545B993F9F34}"/>
          </ac:spMkLst>
        </pc:spChg>
        <pc:spChg chg="add mod">
          <ac:chgData name="Kyd Law" userId="eea39dd088786ed2" providerId="LiveId" clId="{8711A675-4CDC-47B4-839A-AD4D91DE3130}" dt="2021-11-03T16:31:29.987" v="896" actId="122"/>
          <ac:spMkLst>
            <pc:docMk/>
            <pc:sldMk cId="2188620477" sldId="327"/>
            <ac:spMk id="99" creationId="{D8A5DE95-9256-4B85-BAB8-48DD5AAD76D5}"/>
          </ac:spMkLst>
        </pc:spChg>
        <pc:spChg chg="add mod">
          <ac:chgData name="Kyd Law" userId="eea39dd088786ed2" providerId="LiveId" clId="{8711A675-4CDC-47B4-839A-AD4D91DE3130}" dt="2021-11-03T16:19:55.101" v="793" actId="12788"/>
          <ac:spMkLst>
            <pc:docMk/>
            <pc:sldMk cId="2188620477" sldId="327"/>
            <ac:spMk id="100" creationId="{A9D08037-6FF4-492A-84F9-A44F5D6485CF}"/>
          </ac:spMkLst>
        </pc:spChg>
        <pc:spChg chg="add mod">
          <ac:chgData name="Kyd Law" userId="eea39dd088786ed2" providerId="LiveId" clId="{8711A675-4CDC-47B4-839A-AD4D91DE3130}" dt="2021-11-03T16:20:17.667" v="808" actId="14100"/>
          <ac:spMkLst>
            <pc:docMk/>
            <pc:sldMk cId="2188620477" sldId="327"/>
            <ac:spMk id="101" creationId="{FB34BBA3-0BA6-406E-A2F2-47E5AE19B632}"/>
          </ac:spMkLst>
        </pc:spChg>
        <pc:spChg chg="add del mod ord topLvl">
          <ac:chgData name="Kyd Law" userId="eea39dd088786ed2" providerId="LiveId" clId="{8711A675-4CDC-47B4-839A-AD4D91DE3130}" dt="2021-11-03T16:30:33.730" v="881" actId="478"/>
          <ac:spMkLst>
            <pc:docMk/>
            <pc:sldMk cId="2188620477" sldId="327"/>
            <ac:spMk id="102" creationId="{4C525DC3-F417-489B-9999-4FBC9BED9B95}"/>
          </ac:spMkLst>
        </pc:spChg>
        <pc:spChg chg="add del mod">
          <ac:chgData name="Kyd Law" userId="eea39dd088786ed2" providerId="LiveId" clId="{8711A675-4CDC-47B4-839A-AD4D91DE3130}" dt="2021-11-03T16:22:16.745" v="848" actId="478"/>
          <ac:spMkLst>
            <pc:docMk/>
            <pc:sldMk cId="2188620477" sldId="327"/>
            <ac:spMk id="103" creationId="{4045BF92-6629-4A4C-B37D-4A0B9340BAA0}"/>
          </ac:spMkLst>
        </pc:spChg>
        <pc:spChg chg="add mod">
          <ac:chgData name="Kyd Law" userId="eea39dd088786ed2" providerId="LiveId" clId="{8711A675-4CDC-47B4-839A-AD4D91DE3130}" dt="2021-11-03T16:31:26.984" v="895" actId="12788"/>
          <ac:spMkLst>
            <pc:docMk/>
            <pc:sldMk cId="2188620477" sldId="327"/>
            <ac:spMk id="104" creationId="{08BF241B-EBAC-4D76-AF83-C77D15D26300}"/>
          </ac:spMkLst>
        </pc:spChg>
        <pc:grpChg chg="del">
          <ac:chgData name="Kyd Law" userId="eea39dd088786ed2" providerId="LiveId" clId="{8711A675-4CDC-47B4-839A-AD4D91DE3130}" dt="2021-11-03T15:03:42.713" v="596" actId="478"/>
          <ac:grpSpMkLst>
            <pc:docMk/>
            <pc:sldMk cId="2188620477" sldId="327"/>
            <ac:grpSpMk id="6" creationId="{5926B62C-EA4C-4D04-9ACB-4282F16042BA}"/>
          </ac:grpSpMkLst>
        </pc:grpChg>
        <pc:grpChg chg="del">
          <ac:chgData name="Kyd Law" userId="eea39dd088786ed2" providerId="LiveId" clId="{8711A675-4CDC-47B4-839A-AD4D91DE3130}" dt="2021-11-03T15:03:53.124" v="601" actId="478"/>
          <ac:grpSpMkLst>
            <pc:docMk/>
            <pc:sldMk cId="2188620477" sldId="327"/>
            <ac:grpSpMk id="7" creationId="{C4585ED8-CE8C-4692-A032-05B92FD5EDE1}"/>
          </ac:grpSpMkLst>
        </pc:grpChg>
        <pc:grpChg chg="del">
          <ac:chgData name="Kyd Law" userId="eea39dd088786ed2" providerId="LiveId" clId="{8711A675-4CDC-47B4-839A-AD4D91DE3130}" dt="2021-11-03T15:03:42.127" v="595" actId="478"/>
          <ac:grpSpMkLst>
            <pc:docMk/>
            <pc:sldMk cId="2188620477" sldId="327"/>
            <ac:grpSpMk id="32" creationId="{5A649F80-20D9-417B-ACCB-C90C2E2F44E0}"/>
          </ac:grpSpMkLst>
        </pc:grpChg>
        <pc:grpChg chg="del">
          <ac:chgData name="Kyd Law" userId="eea39dd088786ed2" providerId="LiveId" clId="{8711A675-4CDC-47B4-839A-AD4D91DE3130}" dt="2021-11-03T14:43:59.494" v="549" actId="478"/>
          <ac:grpSpMkLst>
            <pc:docMk/>
            <pc:sldMk cId="2188620477" sldId="327"/>
            <ac:grpSpMk id="48" creationId="{A960E825-B2A1-4A9F-AF77-DFCD6644984D}"/>
          </ac:grpSpMkLst>
        </pc:grpChg>
        <pc:grpChg chg="del mod">
          <ac:chgData name="Kyd Law" userId="eea39dd088786ed2" providerId="LiveId" clId="{8711A675-4CDC-47B4-839A-AD4D91DE3130}" dt="2021-11-03T15:44:55.873" v="612" actId="165"/>
          <ac:grpSpMkLst>
            <pc:docMk/>
            <pc:sldMk cId="2188620477" sldId="327"/>
            <ac:grpSpMk id="53" creationId="{40A8CA6C-DB18-40F0-A26B-7A224885DD05}"/>
          </ac:grpSpMkLst>
        </pc:grpChg>
        <pc:grpChg chg="add del mod">
          <ac:chgData name="Kyd Law" userId="eea39dd088786ed2" providerId="LiveId" clId="{8711A675-4CDC-47B4-839A-AD4D91DE3130}" dt="2021-11-03T16:30:31.570" v="880" actId="165"/>
          <ac:grpSpMkLst>
            <pc:docMk/>
            <pc:sldMk cId="2188620477" sldId="327"/>
            <ac:grpSpMk id="56" creationId="{7D224227-4EA4-4FA1-BA87-D1667E459CAF}"/>
          </ac:grpSpMkLst>
        </pc:grpChg>
        <pc:grpChg chg="add mod ord">
          <ac:chgData name="Kyd Law" userId="eea39dd088786ed2" providerId="LiveId" clId="{8711A675-4CDC-47B4-839A-AD4D91DE3130}" dt="2021-11-03T15:53:06.156" v="705" actId="170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8711A675-4CDC-47B4-839A-AD4D91DE3130}" dt="2021-11-03T14:43:59.742" v="550"/>
          <ac:grpSpMkLst>
            <pc:docMk/>
            <pc:sldMk cId="2188620477" sldId="327"/>
            <ac:grpSpMk id="89" creationId="{11388294-9BDD-44A0-B0BD-00A4E7AFE04A}"/>
          </ac:grpSpMkLst>
        </pc:grpChg>
        <pc:picChg chg="del mod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4" creationId="{65642600-5120-4A34-BA40-34416BB81018}"/>
          </ac:picMkLst>
        </pc:picChg>
        <pc:picChg chg="add del mod">
          <ac:chgData name="Kyd Law" userId="eea39dd088786ed2" providerId="LiveId" clId="{8711A675-4CDC-47B4-839A-AD4D91DE3130}" dt="2021-11-03T15:03:25.749" v="586" actId="478"/>
          <ac:picMkLst>
            <pc:docMk/>
            <pc:sldMk cId="2188620477" sldId="327"/>
            <ac:picMk id="16" creationId="{AA1BB705-AA99-4B6B-8217-99125DD01C09}"/>
          </ac:picMkLst>
        </pc:picChg>
        <pc:picChg chg="del topLvl">
          <ac:chgData name="Kyd Law" userId="eea39dd088786ed2" providerId="LiveId" clId="{8711A675-4CDC-47B4-839A-AD4D91DE3130}" dt="2021-11-03T15:03:42.127" v="595" actId="478"/>
          <ac:picMkLst>
            <pc:docMk/>
            <pc:sldMk cId="2188620477" sldId="327"/>
            <ac:picMk id="18" creationId="{5FBB156D-9F97-4D50-8D74-2FF05DAB270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20" creationId="{1E707C08-BA86-4ACB-BEA6-45479B0D3AD0}"/>
          </ac:picMkLst>
        </pc:picChg>
        <pc:picChg chg="del">
          <ac:chgData name="Kyd Law" userId="eea39dd088786ed2" providerId="LiveId" clId="{8711A675-4CDC-47B4-839A-AD4D91DE3130}" dt="2021-11-03T14:44:08.699" v="552" actId="478"/>
          <ac:picMkLst>
            <pc:docMk/>
            <pc:sldMk cId="2188620477" sldId="327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22" creationId="{BF803284-DE7A-45BA-890A-14214F3BD83E}"/>
          </ac:picMkLst>
        </pc:picChg>
        <pc:picChg chg="add del mod">
          <ac:chgData name="Kyd Law" userId="eea39dd088786ed2" providerId="LiveId" clId="{8711A675-4CDC-47B4-839A-AD4D91DE3130}" dt="2021-11-03T15:03:26.476" v="587" actId="478"/>
          <ac:picMkLst>
            <pc:docMk/>
            <pc:sldMk cId="2188620477" sldId="327"/>
            <ac:picMk id="23" creationId="{EF36EED1-7373-48D0-AB68-C19A4828D3F0}"/>
          </ac:picMkLst>
        </pc:picChg>
        <pc:picChg chg="mod">
          <ac:chgData name="Kyd Law" userId="eea39dd088786ed2" providerId="LiveId" clId="{8711A675-4CDC-47B4-839A-AD4D91DE3130}" dt="2021-11-03T16:19:55.101" v="793" actId="12788"/>
          <ac:picMkLst>
            <pc:docMk/>
            <pc:sldMk cId="2188620477" sldId="327"/>
            <ac:picMk id="24" creationId="{C6BAE751-5E19-4F82-BB56-0538BE566C35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29" creationId="{5A997005-44A0-419A-8350-0C2CC70DC30F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0" creationId="{EB770E3D-F4BB-4C97-931A-06E076B8EF28}"/>
          </ac:picMkLst>
        </pc:picChg>
        <pc:picChg chg="del">
          <ac:chgData name="Kyd Law" userId="eea39dd088786ed2" providerId="LiveId" clId="{8711A675-4CDC-47B4-839A-AD4D91DE3130}" dt="2021-11-03T14:43:57.840" v="548" actId="478"/>
          <ac:picMkLst>
            <pc:docMk/>
            <pc:sldMk cId="2188620477" sldId="327"/>
            <ac:picMk id="31" creationId="{6A3A1B9D-A275-41F4-A9DC-F4D01342789A}"/>
          </ac:picMkLst>
        </pc:picChg>
        <pc:picChg chg="add del mod">
          <ac:chgData name="Kyd Law" userId="eea39dd088786ed2" providerId="LiveId" clId="{8711A675-4CDC-47B4-839A-AD4D91DE3130}" dt="2021-11-03T15:51:59.214" v="686" actId="478"/>
          <ac:picMkLst>
            <pc:docMk/>
            <pc:sldMk cId="2188620477" sldId="327"/>
            <ac:picMk id="33" creationId="{F8E55C1A-0627-4746-8813-10A242E481FC}"/>
          </ac:picMkLst>
        </pc:picChg>
        <pc:picChg chg="del mod topLvl">
          <ac:chgData name="Kyd Law" userId="eea39dd088786ed2" providerId="LiveId" clId="{8711A675-4CDC-47B4-839A-AD4D91DE3130}" dt="2021-11-03T15:48:17.033" v="613" actId="478"/>
          <ac:picMkLst>
            <pc:docMk/>
            <pc:sldMk cId="2188620477" sldId="327"/>
            <ac:picMk id="51" creationId="{F7E656AD-7AF3-4DF3-A1CF-F29D00E49ED9}"/>
          </ac:picMkLst>
        </pc:picChg>
        <pc:picChg chg="mod topLvl">
          <ac:chgData name="Kyd Law" userId="eea39dd088786ed2" providerId="LiveId" clId="{8711A675-4CDC-47B4-839A-AD4D91DE3130}" dt="2021-11-03T16:20:09.655" v="795" actId="12788"/>
          <ac:picMkLst>
            <pc:docMk/>
            <pc:sldMk cId="2188620477" sldId="327"/>
            <ac:picMk id="55" creationId="{ABE46531-D99D-4C7F-862F-49437D15C5B1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3" creationId="{D95FB103-D9D1-422D-B20D-9FFBE77DEA81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4" creationId="{F616B7EA-D456-4519-9BDD-C417622AC380}"/>
          </ac:picMkLst>
        </pc:picChg>
        <pc:picChg chg="mod ord">
          <ac:chgData name="Kyd Law" userId="eea39dd088786ed2" providerId="LiveId" clId="{8711A675-4CDC-47B4-839A-AD4D91DE3130}" dt="2021-11-08T13:31:55.790" v="1600" actId="1076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1-08T13:31:30.144" v="1596" actId="1076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1-08T13:31:29.143" v="1595" actId="1076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1-03T15:04:25.115" v="607" actId="1076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8711A675-4CDC-47B4-839A-AD4D91DE3130}" dt="2021-11-08T12:37:03.250" v="954" actId="1076"/>
          <ac:picMkLst>
            <pc:docMk/>
            <pc:sldMk cId="2188620477" sldId="327"/>
            <ac:picMk id="91" creationId="{2862BF84-5495-4A37-9300-B817AA4FB322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2" creationId="{64FD9293-3EDD-4529-B5F4-F25E1F2DDB03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3" creationId="{BD1EC927-29FB-4708-890D-89C6E9AED538}"/>
          </ac:picMkLst>
        </pc:picChg>
        <pc:picChg chg="add mod">
          <ac:chgData name="Kyd Law" userId="eea39dd088786ed2" providerId="LiveId" clId="{8711A675-4CDC-47B4-839A-AD4D91DE3130}" dt="2021-11-03T14:43:59.742" v="550"/>
          <ac:picMkLst>
            <pc:docMk/>
            <pc:sldMk cId="2188620477" sldId="327"/>
            <ac:picMk id="94" creationId="{FD03B414-54A1-4BFB-AC09-F69F571A723F}"/>
          </ac:picMkLst>
        </pc:picChg>
        <pc:picChg chg="add del mod">
          <ac:chgData name="Kyd Law" userId="eea39dd088786ed2" providerId="LiveId" clId="{8711A675-4CDC-47B4-839A-AD4D91DE3130}" dt="2021-11-03T14:44:02.354" v="551" actId="478"/>
          <ac:picMkLst>
            <pc:docMk/>
            <pc:sldMk cId="2188620477" sldId="327"/>
            <ac:picMk id="95" creationId="{1B206DCB-1019-4957-8777-464EDE665171}"/>
          </ac:picMkLst>
        </pc:picChg>
        <pc:picChg chg="add mod topLvl">
          <ac:chgData name="Kyd Law" userId="eea39dd088786ed2" providerId="LiveId" clId="{8711A675-4CDC-47B4-839A-AD4D91DE3130}" dt="2021-11-03T16:31:26.984" v="895" actId="12788"/>
          <ac:picMkLst>
            <pc:docMk/>
            <pc:sldMk cId="2188620477" sldId="327"/>
            <ac:picMk id="96" creationId="{8BCA5233-73CF-4610-B71D-6F0F7F47607C}"/>
          </ac:picMkLst>
        </pc:picChg>
        <pc:picChg chg="add del mod">
          <ac:chgData name="Kyd Law" userId="eea39dd088786ed2" providerId="LiveId" clId="{8711A675-4CDC-47B4-839A-AD4D91DE3130}" dt="2021-11-03T16:21:47.884" v="841" actId="478"/>
          <ac:picMkLst>
            <pc:docMk/>
            <pc:sldMk cId="2188620477" sldId="327"/>
            <ac:picMk id="97" creationId="{9DE100AD-CCD0-49A8-A3D2-7D4B51A4A668}"/>
          </ac:picMkLst>
        </pc:picChg>
        <pc:cxnChg chg="add del mod">
          <ac:chgData name="Kyd Law" userId="eea39dd088786ed2" providerId="LiveId" clId="{8711A675-4CDC-47B4-839A-AD4D91DE3130}" dt="2021-11-03T15:49:37.676" v="639" actId="478"/>
          <ac:cxnSpMkLst>
            <pc:docMk/>
            <pc:sldMk cId="2188620477" sldId="327"/>
            <ac:cxnSpMk id="35" creationId="{B9384DFF-E8D5-423B-AC08-1C48C908904F}"/>
          </ac:cxnSpMkLst>
        </pc:cxnChg>
        <pc:cxnChg chg="add del mod">
          <ac:chgData name="Kyd Law" userId="eea39dd088786ed2" providerId="LiveId" clId="{8711A675-4CDC-47B4-839A-AD4D91DE3130}" dt="2021-11-03T15:52:33.550" v="693" actId="478"/>
          <ac:cxnSpMkLst>
            <pc:docMk/>
            <pc:sldMk cId="2188620477" sldId="327"/>
            <ac:cxnSpMk id="49" creationId="{9B7B8205-1306-4E14-9CBA-EBB43DEC7C39}"/>
          </ac:cxnSpMkLst>
        </pc:cxnChg>
      </pc:sldChg>
      <pc:sldChg chg="add">
        <pc:chgData name="Kyd Law" userId="eea39dd088786ed2" providerId="LiveId" clId="{8711A675-4CDC-47B4-839A-AD4D91DE3130}" dt="2021-11-05T15:35:11.968" v="899"/>
        <pc:sldMkLst>
          <pc:docMk/>
          <pc:sldMk cId="1707082283" sldId="328"/>
        </pc:sldMkLst>
      </pc:sldChg>
      <pc:sldChg chg="delSp modSp mod">
        <pc:chgData name="Kyd Law" userId="eea39dd088786ed2" providerId="LiveId" clId="{8711A675-4CDC-47B4-839A-AD4D91DE3130}" dt="2021-11-10T12:56:29.937" v="2577" actId="1076"/>
        <pc:sldMkLst>
          <pc:docMk/>
          <pc:sldMk cId="1893584919" sldId="329"/>
        </pc:sldMkLst>
        <pc:spChg chg="mod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4" creationId="{F083C6F2-67EC-4994-B067-2E64432FC90E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5" creationId="{9AC9491D-2D64-4B67-9326-A2EDE2FE94D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6" creationId="{FEA38F1B-DD37-42B4-A2DB-CF0F1DAF4001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7" creationId="{1085386E-9314-492C-8D71-D3B1E3A7337F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8" creationId="{947DCAFD-7B8A-4520-8CD3-DB968F443E75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9" creationId="{06955AA0-F7A7-4E08-AF42-AAB1F15A531D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0" creationId="{CBE19A46-DC9D-4D79-9DB8-72CC934BB811}"/>
          </ac:spMkLst>
        </pc:spChg>
        <pc:spChg chg="mod topLvl">
          <ac:chgData name="Kyd Law" userId="eea39dd088786ed2" providerId="LiveId" clId="{8711A675-4CDC-47B4-839A-AD4D91DE3130}" dt="2021-11-10T12:56:29.937" v="2577" actId="1076"/>
          <ac:spMkLst>
            <pc:docMk/>
            <pc:sldMk cId="1893584919" sldId="329"/>
            <ac:spMk id="11" creationId="{B8BE11A8-796E-442E-94DA-4D44F93A0528}"/>
          </ac:spMkLst>
        </pc:spChg>
        <pc:spChg chg="mod topLvl">
          <ac:chgData name="Kyd Law" userId="eea39dd088786ed2" providerId="LiveId" clId="{8711A675-4CDC-47B4-839A-AD4D91DE3130}" dt="2021-11-08T12:41:49.068" v="1169" actId="2085"/>
          <ac:spMkLst>
            <pc:docMk/>
            <pc:sldMk cId="1893584919" sldId="329"/>
            <ac:spMk id="12" creationId="{1D999933-052E-40C6-8195-223F62B8A08C}"/>
          </ac:spMkLst>
        </pc:spChg>
        <pc:spChg chg="mod topLvl">
          <ac:chgData name="Kyd Law" userId="eea39dd088786ed2" providerId="LiveId" clId="{8711A675-4CDC-47B4-839A-AD4D91DE3130}" dt="2021-11-08T12:42:03.562" v="1171" actId="2085"/>
          <ac:spMkLst>
            <pc:docMk/>
            <pc:sldMk cId="1893584919" sldId="329"/>
            <ac:spMk id="18" creationId="{880AE0AD-D536-4BFD-B98F-7716519C0DF1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28" creationId="{832CA394-7B90-4833-A05D-70CAA4BE1358}"/>
          </ac:spMkLst>
        </pc:spChg>
        <pc:spChg chg="mod topLvl">
          <ac:chgData name="Kyd Law" userId="eea39dd088786ed2" providerId="LiveId" clId="{8711A675-4CDC-47B4-839A-AD4D91DE3130}" dt="2021-11-08T13:36:57.962" v="1653" actId="555"/>
          <ac:spMkLst>
            <pc:docMk/>
            <pc:sldMk cId="1893584919" sldId="329"/>
            <ac:spMk id="32" creationId="{6F32CA26-EAF7-407C-A2FE-06A43F6206AF}"/>
          </ac:spMkLst>
        </pc:spChg>
        <pc:spChg chg="mod topLvl">
          <ac:chgData name="Kyd Law" userId="eea39dd088786ed2" providerId="LiveId" clId="{8711A675-4CDC-47B4-839A-AD4D91DE3130}" dt="2021-11-08T13:37:17.919" v="1663" actId="12788"/>
          <ac:spMkLst>
            <pc:docMk/>
            <pc:sldMk cId="1893584919" sldId="329"/>
            <ac:spMk id="33" creationId="{93892ECD-7A5C-485B-A97A-8C3177D9FDC0}"/>
          </ac:spMkLst>
        </pc:spChg>
        <pc:spChg chg="mod topLvl">
          <ac:chgData name="Kyd Law" userId="eea39dd088786ed2" providerId="LiveId" clId="{8711A675-4CDC-47B4-839A-AD4D91DE3130}" dt="2021-11-08T13:36:10.067" v="1635" actId="14100"/>
          <ac:spMkLst>
            <pc:docMk/>
            <pc:sldMk cId="1893584919" sldId="329"/>
            <ac:spMk id="51" creationId="{A93E8DF4-B1FF-4416-A095-383D91824566}"/>
          </ac:spMkLst>
        </pc:spChg>
        <pc:grpChg chg="del mod topLvl">
          <ac:chgData name="Kyd Law" userId="eea39dd088786ed2" providerId="LiveId" clId="{8711A675-4CDC-47B4-839A-AD4D91DE3130}" dt="2021-11-08T12:41:23.458" v="1166" actId="165"/>
          <ac:grpSpMkLst>
            <pc:docMk/>
            <pc:sldMk cId="1893584919" sldId="329"/>
            <ac:grpSpMk id="14" creationId="{16C60521-AB1D-4B1F-B889-DAE67C007012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15" creationId="{F33614B3-2D8C-4E4D-BE28-60A11CB715C3}"/>
          </ac:grpSpMkLst>
        </pc:grpChg>
        <pc:grpChg chg="del mod topLvl">
          <ac:chgData name="Kyd Law" userId="eea39dd088786ed2" providerId="LiveId" clId="{8711A675-4CDC-47B4-839A-AD4D91DE3130}" dt="2021-11-08T12:41:21.052" v="1165" actId="165"/>
          <ac:grpSpMkLst>
            <pc:docMk/>
            <pc:sldMk cId="1893584919" sldId="329"/>
            <ac:grpSpMk id="27" creationId="{C3C578BD-40A0-4A9B-94A2-0E895B20789F}"/>
          </ac:grpSpMkLst>
        </pc:grpChg>
        <pc:grpChg chg="del">
          <ac:chgData name="Kyd Law" userId="eea39dd088786ed2" providerId="LiveId" clId="{8711A675-4CDC-47B4-839A-AD4D91DE3130}" dt="2021-11-08T12:41:18.304" v="1164" actId="165"/>
          <ac:grpSpMkLst>
            <pc:docMk/>
            <pc:sldMk cId="1893584919" sldId="329"/>
            <ac:grpSpMk id="34" creationId="{F0B17255-03B6-4723-97AF-A623B5C9AF47}"/>
          </ac:grpSpMkLst>
        </pc:grp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0" creationId="{1B45F8CF-6377-4F19-9393-E985477E74A5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1" creationId="{0382AA86-1146-4CCC-A298-51C3F898070A}"/>
          </ac:cxnSpMkLst>
        </pc:cxnChg>
        <pc:cxnChg chg="mod topLvl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8711A675-4CDC-47B4-839A-AD4D91DE3130}" dt="2021-11-10T12:56:29.937" v="2577" actId="1076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8711A675-4CDC-47B4-839A-AD4D91DE3130}" dt="2021-11-08T12:42:31.451" v="1172" actId="14861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add del">
        <pc:chgData name="Kyd Law" userId="eea39dd088786ed2" providerId="LiveId" clId="{8711A675-4CDC-47B4-839A-AD4D91DE3130}" dt="2021-11-05T15:36:27.981" v="908" actId="47"/>
        <pc:sldMkLst>
          <pc:docMk/>
          <pc:sldMk cId="3560268618" sldId="329"/>
        </pc:sldMkLst>
      </pc:sldChg>
      <pc:sldChg chg="addSp delSp modSp add mod">
        <pc:chgData name="Kyd Law" userId="eea39dd088786ed2" providerId="LiveId" clId="{8711A675-4CDC-47B4-839A-AD4D91DE3130}" dt="2021-11-10T13:01:31.759" v="2580" actId="1037"/>
        <pc:sldMkLst>
          <pc:docMk/>
          <pc:sldMk cId="2113859104" sldId="330"/>
        </pc:sldMkLst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" creationId="{09F850E7-D3F2-48CA-96C9-F61849AA9D0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" creationId="{A8EBB83B-D815-48BC-AFCD-4ADCEF833C7A}"/>
          </ac:spMkLst>
        </pc:spChg>
        <pc:spChg chg="del">
          <ac:chgData name="Kyd Law" userId="eea39dd088786ed2" providerId="LiveId" clId="{8711A675-4CDC-47B4-839A-AD4D91DE3130}" dt="2021-11-08T12:37:14.643" v="958" actId="478"/>
          <ac:spMkLst>
            <pc:docMk/>
            <pc:sldMk cId="2113859104" sldId="330"/>
            <ac:spMk id="4" creationId="{F083C6F2-67EC-4994-B067-2E64432FC90E}"/>
          </ac:spMkLst>
        </pc:spChg>
        <pc:spChg chg="del">
          <ac:chgData name="Kyd Law" userId="eea39dd088786ed2" providerId="LiveId" clId="{8711A675-4CDC-47B4-839A-AD4D91DE3130}" dt="2021-11-08T12:37:12.637" v="957" actId="478"/>
          <ac:spMkLst>
            <pc:docMk/>
            <pc:sldMk cId="2113859104" sldId="330"/>
            <ac:spMk id="13" creationId="{9DF53354-5C27-4B8B-B83C-C41AB4C6A59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25" creationId="{FB79913E-950F-41C9-A031-FB12FB49D72A}"/>
          </ac:spMkLst>
        </pc:spChg>
        <pc:spChg chg="add mod ord">
          <ac:chgData name="Kyd Law" userId="eea39dd088786ed2" providerId="LiveId" clId="{8711A675-4CDC-47B4-839A-AD4D91DE3130}" dt="2021-11-08T12:49:10.934" v="1273" actId="1582"/>
          <ac:spMkLst>
            <pc:docMk/>
            <pc:sldMk cId="2113859104" sldId="330"/>
            <ac:spMk id="30" creationId="{473139B6-8590-4157-90A3-E1FC442C87CF}"/>
          </ac:spMkLst>
        </pc:spChg>
        <pc:spChg chg="add mod">
          <ac:chgData name="Kyd Law" userId="eea39dd088786ed2" providerId="LiveId" clId="{8711A675-4CDC-47B4-839A-AD4D91DE3130}" dt="2021-11-08T12:40:20.554" v="1153" actId="571"/>
          <ac:spMkLst>
            <pc:docMk/>
            <pc:sldMk cId="2113859104" sldId="330"/>
            <ac:spMk id="36" creationId="{8DF32954-BE33-4A0D-BFE7-BC18894F1755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4" creationId="{047949A1-DACD-4F62-9930-2ADFAE672EF4}"/>
          </ac:spMkLst>
        </pc:spChg>
        <pc:spChg chg="add mod">
          <ac:chgData name="Kyd Law" userId="eea39dd088786ed2" providerId="LiveId" clId="{8711A675-4CDC-47B4-839A-AD4D91DE3130}" dt="2021-11-08T12:44:00.198" v="1181" actId="571"/>
          <ac:spMkLst>
            <pc:docMk/>
            <pc:sldMk cId="2113859104" sldId="330"/>
            <ac:spMk id="47" creationId="{E2239E05-0D03-40E0-95E8-AA43957447E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8" creationId="{86A8276E-E4CE-4E02-8FB2-EA07F1998333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49" creationId="{DE0C9390-2161-4272-B2E4-9337945465E7}"/>
          </ac:spMkLst>
        </pc:spChg>
        <pc:spChg chg="add del mod">
          <ac:chgData name="Kyd Law" userId="eea39dd088786ed2" providerId="LiveId" clId="{8711A675-4CDC-47B4-839A-AD4D91DE3130}" dt="2021-11-08T12:47:42.973" v="1203" actId="478"/>
          <ac:spMkLst>
            <pc:docMk/>
            <pc:sldMk cId="2113859104" sldId="330"/>
            <ac:spMk id="50" creationId="{CC8D74B0-BFAB-4C14-B4D1-C25C2F2BC3ED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2" creationId="{94873541-C300-41FC-AB2D-6118EEECB5F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3" creationId="{372932D6-98FB-43A4-B6D5-0EF45BD2D7F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4" creationId="{E10D57F8-75DF-443D-AF2C-6E8D49DC3E7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5" creationId="{C587C83A-5C20-46AF-8C3E-0ABDE008C82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6" creationId="{2F9E718D-0759-4930-B2B8-3B321943B0CA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6" creationId="{F2990D5D-29C4-4E1E-B96B-1C782DEB7A4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7" creationId="{3A606F03-F7A3-4444-BE80-023B0917C0CC}"/>
          </ac:spMkLst>
        </pc:spChg>
        <pc:spChg chg="add del mod">
          <ac:chgData name="Kyd Law" userId="eea39dd088786ed2" providerId="LiveId" clId="{8711A675-4CDC-47B4-839A-AD4D91DE3130}" dt="2021-11-08T12:48:07.584" v="1245" actId="478"/>
          <ac:spMkLst>
            <pc:docMk/>
            <pc:sldMk cId="2113859104" sldId="330"/>
            <ac:spMk id="57" creationId="{C94A3A4A-AEEE-4322-90D6-BFB10FF0EF1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8" creationId="{D1EE5566-9E8E-4BF3-9D23-9285C577374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59" creationId="{778395A2-F67D-405B-BF92-D3BC962A69BF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59" creationId="{DD300E83-DAD1-4672-AC44-A04D5592C657}"/>
          </ac:spMkLst>
        </pc:spChg>
        <pc:spChg chg="add mod">
          <ac:chgData name="Kyd Law" userId="eea39dd088786ed2" providerId="LiveId" clId="{8711A675-4CDC-47B4-839A-AD4D91DE3130}" dt="2021-11-08T12:48:26.712" v="1263" actId="571"/>
          <ac:spMkLst>
            <pc:docMk/>
            <pc:sldMk cId="2113859104" sldId="330"/>
            <ac:spMk id="60" creationId="{64F19B69-972A-4E7E-9CAC-12036291121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0" creationId="{8C3C0786-4611-4EEF-82A4-DB19C4E0624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1" creationId="{7701B398-EB7D-40A7-BC61-8BED5619621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2" creationId="{C197D31F-F40A-4CC3-BD59-F178A416AD66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3" creationId="{D1ED649D-6F1D-470A-8795-C644B331AC61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4" creationId="{CF64FDC7-F1B6-492F-8191-9003D5BE3122}"/>
          </ac:spMkLst>
        </pc:spChg>
        <pc:spChg chg="add del mod">
          <ac:chgData name="Kyd Law" userId="eea39dd088786ed2" providerId="LiveId" clId="{8711A675-4CDC-47B4-839A-AD4D91DE3130}" dt="2021-11-09T17:49:29.297" v="2213" actId="478"/>
          <ac:spMkLst>
            <pc:docMk/>
            <pc:sldMk cId="2113859104" sldId="330"/>
            <ac:spMk id="65" creationId="{657B8757-39A7-4057-B5A7-AD1EBFA6D155}"/>
          </ac:spMkLst>
        </pc:spChg>
        <pc:spChg chg="add del mod">
          <ac:chgData name="Kyd Law" userId="eea39dd088786ed2" providerId="LiveId" clId="{8711A675-4CDC-47B4-839A-AD4D91DE3130}" dt="2021-11-08T13:03:45.460" v="1420" actId="478"/>
          <ac:spMkLst>
            <pc:docMk/>
            <pc:sldMk cId="2113859104" sldId="330"/>
            <ac:spMk id="65" creationId="{6CE6CFA7-0234-4776-A9A8-38942FA1A1EE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6" creationId="{E295DE3A-1304-4612-AA92-E1198CBAA119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7" creationId="{47F7228F-2260-4A57-9FF1-882F6E3302A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68" creationId="{56EB569D-0591-4938-AD8A-B60774809B8F}"/>
          </ac:spMkLst>
        </pc:spChg>
        <pc:spChg chg="add del mod">
          <ac:chgData name="Kyd Law" userId="eea39dd088786ed2" providerId="LiveId" clId="{8711A675-4CDC-47B4-839A-AD4D91DE3130}" dt="2021-11-08T13:03:42.299" v="1418" actId="478"/>
          <ac:spMkLst>
            <pc:docMk/>
            <pc:sldMk cId="2113859104" sldId="330"/>
            <ac:spMk id="68" creationId="{E7665BD2-47FA-4D40-AF6A-748D44BBFBD3}"/>
          </ac:spMkLst>
        </pc:spChg>
        <pc:spChg chg="mod">
          <ac:chgData name="Kyd Law" userId="eea39dd088786ed2" providerId="LiveId" clId="{8711A675-4CDC-47B4-839A-AD4D91DE3130}" dt="2021-11-08T12:54:25.654" v="1387"/>
          <ac:spMkLst>
            <pc:docMk/>
            <pc:sldMk cId="2113859104" sldId="330"/>
            <ac:spMk id="70" creationId="{CF479578-1BE4-4856-B490-BC686B1C460A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4" creationId="{4960C46E-88CD-4293-AFDD-E79043F6AC1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6" creationId="{C5508290-650D-4E52-83AB-F7C69A5BA4F3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7" creationId="{72AAABB1-3158-44B9-B776-6FA704F985C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8" creationId="{1206C7CB-FD8A-4B0C-B638-AECDBDE5451F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79" creationId="{CB808E97-76F8-4945-8853-012B5018AB2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0" creationId="{FB89F490-E898-4C95-9F6A-FF96AC1AADB8}"/>
          </ac:spMkLst>
        </pc:spChg>
        <pc:spChg chg="add del">
          <ac:chgData name="Kyd Law" userId="eea39dd088786ed2" providerId="LiveId" clId="{8711A675-4CDC-47B4-839A-AD4D91DE3130}" dt="2021-11-08T13:21:44.418" v="1496" actId="478"/>
          <ac:spMkLst>
            <pc:docMk/>
            <pc:sldMk cId="2113859104" sldId="330"/>
            <ac:spMk id="82" creationId="{AE439AEF-6F58-4B9E-B508-C4C7C96AF45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2" creationId="{C9A8D5B9-9F3E-4888-919D-4DA59C7CF210}"/>
          </ac:spMkLst>
        </pc:spChg>
        <pc:spChg chg="add del mod">
          <ac:chgData name="Kyd Law" userId="eea39dd088786ed2" providerId="LiveId" clId="{8711A675-4CDC-47B4-839A-AD4D91DE3130}" dt="2021-11-09T17:50:03.792" v="2221" actId="478"/>
          <ac:spMkLst>
            <pc:docMk/>
            <pc:sldMk cId="2113859104" sldId="330"/>
            <ac:spMk id="83" creationId="{4A0A98B0-3C5D-41FF-A6CD-729E06B15201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4" creationId="{4804A442-E3C2-4A67-9E4A-C878E54D90DD}"/>
          </ac:spMkLst>
        </pc:spChg>
        <pc:spChg chg="add del mod">
          <ac:chgData name="Kyd Law" userId="eea39dd088786ed2" providerId="LiveId" clId="{8711A675-4CDC-47B4-839A-AD4D91DE3130}" dt="2021-11-09T17:53:08.845" v="2407" actId="478"/>
          <ac:spMkLst>
            <pc:docMk/>
            <pc:sldMk cId="2113859104" sldId="330"/>
            <ac:spMk id="85" creationId="{513835E6-7083-414D-9847-832FA8208B2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87" creationId="{8A08789D-A325-49D9-9EE0-FA57313BF64E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5" creationId="{3A57BD68-FEDA-4401-8EA2-F66A7A3D892A}"/>
          </ac:spMkLst>
        </pc:spChg>
        <pc:spChg chg="add del">
          <ac:chgData name="Kyd Law" userId="eea39dd088786ed2" providerId="LiveId" clId="{8711A675-4CDC-47B4-839A-AD4D91DE3130}" dt="2021-11-08T13:23:37.108" v="1508" actId="478"/>
          <ac:spMkLst>
            <pc:docMk/>
            <pc:sldMk cId="2113859104" sldId="330"/>
            <ac:spMk id="96" creationId="{EC15DFF2-F471-4305-A728-68597F17D0CC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7" creationId="{A2F6C9F3-913F-4F6D-B3DD-38A41F16680D}"/>
          </ac:spMkLst>
        </pc:spChg>
        <pc:spChg chg="add del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98" creationId="{072B30A0-DD97-46C2-B862-925333B146A0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04" creationId="{B81D0E00-4AB6-4DB2-A736-88508CC51F7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5" creationId="{DC58FBA4-BDB2-4993-904A-7AB16C25C457}"/>
          </ac:spMkLst>
        </pc:spChg>
        <pc:spChg chg="add mod or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16" creationId="{3F37647A-2F02-4892-AC5A-53A67822E7A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3" creationId="{D4791B6E-98A1-477E-B901-265C4D3E34DA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44" creationId="{1F6DBC2A-49F5-4D95-BE3F-F530533A2264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59" creationId="{ABA8BA60-E18C-4974-9DBF-46A42B412278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0" creationId="{715B48DA-F7DF-4EAA-9300-380C50B2E0E2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1" creationId="{164C17C4-1F23-4458-B5D7-B26866A75812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2" creationId="{FA7BF5DE-5FB9-437A-B894-8FACA928658E}"/>
          </ac:spMkLst>
        </pc:spChg>
        <pc:spChg chg="add mod">
          <ac:chgData name="Kyd Law" userId="eea39dd088786ed2" providerId="LiveId" clId="{8711A675-4CDC-47B4-839A-AD4D91DE3130}" dt="2021-11-08T16:52:51.530" v="1986" actId="571"/>
          <ac:spMkLst>
            <pc:docMk/>
            <pc:sldMk cId="2113859104" sldId="330"/>
            <ac:spMk id="163" creationId="{976FCFB2-BF08-4697-BA64-EEA835B09369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4" creationId="{8AB5BB57-B25C-47CF-BD8B-B053050B58F7}"/>
          </ac:spMkLst>
        </pc:spChg>
        <pc:spChg chg="add mod">
          <ac:chgData name="Kyd Law" userId="eea39dd088786ed2" providerId="LiveId" clId="{8711A675-4CDC-47B4-839A-AD4D91DE3130}" dt="2021-11-10T13:01:31.759" v="2580" actId="1037"/>
          <ac:spMkLst>
            <pc:docMk/>
            <pc:sldMk cId="2113859104" sldId="330"/>
            <ac:spMk id="165" creationId="{169DB2EA-90CB-48AB-9B5C-83072C631034}"/>
          </ac:spMkLst>
        </pc:s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3" creationId="{EEA9AD7A-17D9-498C-9C28-C7715644013C}"/>
          </ac:grpSpMkLst>
        </pc:grpChg>
        <pc:grpChg chg="del">
          <ac:chgData name="Kyd Law" userId="eea39dd088786ed2" providerId="LiveId" clId="{8711A675-4CDC-47B4-839A-AD4D91DE3130}" dt="2021-11-08T12:37:12.637" v="957" actId="478"/>
          <ac:grpSpMkLst>
            <pc:docMk/>
            <pc:sldMk cId="2113859104" sldId="330"/>
            <ac:grpSpMk id="34" creationId="{F0B17255-03B6-4723-97AF-A623B5C9AF47}"/>
          </ac:grpSpMkLst>
        </pc:grpChg>
        <pc:grpChg chg="add mod">
          <ac:chgData name="Kyd Law" userId="eea39dd088786ed2" providerId="LiveId" clId="{8711A675-4CDC-47B4-839A-AD4D91DE3130}" dt="2021-11-08T12:44:00.198" v="1181" actId="571"/>
          <ac:grpSpMkLst>
            <pc:docMk/>
            <pc:sldMk cId="2113859104" sldId="330"/>
            <ac:grpSpMk id="42" creationId="{C950FA76-B554-4554-BCA6-5FFB4D13B46B}"/>
          </ac:grpSpMkLst>
        </pc:grpChg>
        <pc:grpChg chg="add mod">
          <ac:chgData name="Kyd Law" userId="eea39dd088786ed2" providerId="LiveId" clId="{8711A675-4CDC-47B4-839A-AD4D91DE3130}" dt="2021-11-10T13:01:31.759" v="2580" actId="1037"/>
          <ac:grpSpMkLst>
            <pc:docMk/>
            <pc:sldMk cId="2113859104" sldId="330"/>
            <ac:grpSpMk id="69" creationId="{8163AAE0-0479-4B76-B253-81A9104446A8}"/>
          </ac:grpSpMkLst>
        </pc:grpChg>
        <pc:graphicFrameChg chg="add del mod modGraphic">
          <ac:chgData name="Kyd Law" userId="eea39dd088786ed2" providerId="LiveId" clId="{8711A675-4CDC-47B4-839A-AD4D91DE3130}" dt="2021-11-08T12:53:49.888" v="1382" actId="478"/>
          <ac:graphicFrameMkLst>
            <pc:docMk/>
            <pc:sldMk cId="2113859104" sldId="330"/>
            <ac:graphicFrameMk id="16" creationId="{952D4DA8-8A3C-4827-90FF-957242371E75}"/>
          </ac:graphicFrameMkLst>
        </pc:graphicFrame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9" creationId="{F8500EA8-18D9-4A00-A2E1-679FC62348BE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24" creationId="{AE3FA4B6-72EC-47B2-BD3A-A81B785806D0}"/>
          </ac:picMkLst>
        </pc:picChg>
        <pc:picChg chg="add del mod ord">
          <ac:chgData name="Kyd Law" userId="eea39dd088786ed2" providerId="LiveId" clId="{8711A675-4CDC-47B4-839A-AD4D91DE3130}" dt="2021-11-08T12:40:35.582" v="1159" actId="164"/>
          <ac:picMkLst>
            <pc:docMk/>
            <pc:sldMk cId="2113859104" sldId="330"/>
            <ac:picMk id="35" creationId="{437B5411-5A86-4A88-B70F-6F67FF012F2A}"/>
          </ac:picMkLst>
        </pc:picChg>
        <pc:picChg chg="add mod">
          <ac:chgData name="Kyd Law" userId="eea39dd088786ed2" providerId="LiveId" clId="{8711A675-4CDC-47B4-839A-AD4D91DE3130}" dt="2021-11-08T12:40:20.554" v="1153" actId="571"/>
          <ac:picMkLst>
            <pc:docMk/>
            <pc:sldMk cId="2113859104" sldId="330"/>
            <ac:picMk id="38" creationId="{8F01BBB3-9F52-48A0-B198-C3D3504C4100}"/>
          </ac:picMkLst>
        </pc:picChg>
        <pc:picChg chg="mod">
          <ac:chgData name="Kyd Law" userId="eea39dd088786ed2" providerId="LiveId" clId="{8711A675-4CDC-47B4-839A-AD4D91DE3130}" dt="2021-11-08T12:44:00.198" v="1181" actId="571"/>
          <ac:picMkLst>
            <pc:docMk/>
            <pc:sldMk cId="2113859104" sldId="330"/>
            <ac:picMk id="46" creationId="{3E8F1885-CC90-4082-A146-64D19467A5EC}"/>
          </ac:picMkLst>
        </pc:picChg>
        <pc:picChg chg="mod">
          <ac:chgData name="Kyd Law" userId="eea39dd088786ed2" providerId="LiveId" clId="{8711A675-4CDC-47B4-839A-AD4D91DE3130}" dt="2021-11-08T12:54:25.654" v="1387"/>
          <ac:picMkLst>
            <pc:docMk/>
            <pc:sldMk cId="2113859104" sldId="330"/>
            <ac:picMk id="71" creationId="{AB7734B0-6600-4D63-9B50-0CA51C71C960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2" creationId="{DBC0B751-CD9B-4ECD-BE36-F695855F9629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73" creationId="{52319487-D508-4D82-9859-BAE987A1038A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5" creationId="{23AA4BEA-C9EE-4DAC-8252-A2AF25A279D8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6" creationId="{C994642D-2E00-4DAA-8CB9-86C238DAE035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7" creationId="{8CFB0015-1A44-4187-9BB9-0730C38EC731}"/>
          </ac:picMkLst>
        </pc:picChg>
        <pc:picChg chg="add mo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8" creationId="{651EF604-75D9-4B21-88E4-56D12F3EBBB3}"/>
          </ac:picMkLst>
        </pc:picChg>
        <pc:picChg chg="add mod ord">
          <ac:chgData name="Kyd Law" userId="eea39dd088786ed2" providerId="LiveId" clId="{8711A675-4CDC-47B4-839A-AD4D91DE3130}" dt="2021-11-10T13:01:31.759" v="2580" actId="1037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0" creationId="{1B45F8CF-6377-4F19-9393-E985477E74A5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1" creationId="{0382AA86-1146-4CCC-A298-51C3F898070A}"/>
          </ac:cxnSpMkLst>
        </pc:cxnChg>
        <pc:cxnChg chg="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22" creationId="{1EF344D6-D243-43B7-AB07-66F8C902DF0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29" creationId="{8632217D-416E-49C2-BCE9-EF24F5EDF09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1" creationId="{63539B0C-B015-428E-9E82-7FFFA00CF055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7" creationId="{1B9A8CE1-DC86-4B5D-AA31-B5FBC1FD816B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39" creationId="{F12F847B-B8C5-40E4-8649-ECF3DC4A6CDD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1" creationId="{E3EE436C-5F1F-492B-AC1B-E2FF46C7FEE7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3" creationId="{EF12187B-9B07-4C8C-8967-727B70228824}"/>
          </ac:cxnSpMkLst>
        </pc:cxnChg>
        <pc:cxnChg chg="del mod">
          <ac:chgData name="Kyd Law" userId="eea39dd088786ed2" providerId="LiveId" clId="{8711A675-4CDC-47B4-839A-AD4D91DE3130}" dt="2021-11-08T12:37:12.637" v="957" actId="478"/>
          <ac:cxnSpMkLst>
            <pc:docMk/>
            <pc:sldMk cId="2113859104" sldId="330"/>
            <ac:cxnSpMk id="45" creationId="{BBA88ED0-C3B2-4319-9744-CBFBCCA76868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75" creationId="{21E73766-495C-4441-9EA9-F901DE0494B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1" creationId="{7C7A88A9-008A-4D0B-8954-0D53DEB8FDA2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6" creationId="{C20C3933-5F98-43B8-B522-31CDB9F0354A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89" creationId="{5DDBDD62-19FC-43FB-BCC5-7EE98F2EB183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91" creationId="{E41618D9-1D49-4FB2-9E3E-5BBCAB710410}"/>
          </ac:cxnSpMkLst>
        </pc:cxnChg>
        <pc:cxnChg chg="add del mod">
          <ac:chgData name="Kyd Law" userId="eea39dd088786ed2" providerId="LiveId" clId="{8711A675-4CDC-47B4-839A-AD4D91DE3130}" dt="2021-11-08T13:23:01.944" v="1505" actId="478"/>
          <ac:cxnSpMkLst>
            <pc:docMk/>
            <pc:sldMk cId="2113859104" sldId="330"/>
            <ac:cxnSpMk id="93" creationId="{F20AFFB1-6475-4AFC-9C61-E639CEC21D88}"/>
          </ac:cxnSpMkLst>
        </pc:cxnChg>
        <pc:cxnChg chg="add del mod">
          <ac:chgData name="Kyd Law" userId="eea39dd088786ed2" providerId="LiveId" clId="{8711A675-4CDC-47B4-839A-AD4D91DE3130}" dt="2021-11-08T13:34:10.734" v="1627" actId="478"/>
          <ac:cxnSpMkLst>
            <pc:docMk/>
            <pc:sldMk cId="2113859104" sldId="330"/>
            <ac:cxnSpMk id="111" creationId="{64200AEB-8AF1-4036-B38B-2FBD2082B8C7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12" creationId="{05BA0102-F8BC-4903-9381-745F94C5DDB1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39" creationId="{21C04C06-103A-4F54-950E-09D5CB2CB91B}"/>
          </ac:cxnSpMkLst>
        </pc:cxnChg>
        <pc:cxnChg chg="add mod">
          <ac:chgData name="Kyd Law" userId="eea39dd088786ed2" providerId="LiveId" clId="{8711A675-4CDC-47B4-839A-AD4D91DE3130}" dt="2021-11-10T13:01:31.759" v="2580" actId="1037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modSp mod">
        <pc:chgData name="Kyd Law" userId="eea39dd088786ed2" providerId="LiveId" clId="{8711A675-4CDC-47B4-839A-AD4D91DE3130}" dt="2021-11-22T17:11:00.564" v="2581" actId="14861"/>
        <pc:sldMkLst>
          <pc:docMk/>
          <pc:sldMk cId="676808202" sldId="331"/>
        </pc:sldMkLst>
        <pc:spChg chg="mod">
          <ac:chgData name="Kyd Law" userId="eea39dd088786ed2" providerId="LiveId" clId="{8711A675-4CDC-47B4-839A-AD4D91DE3130}" dt="2021-11-22T17:11:00.564" v="2581" actId="14861"/>
          <ac:spMkLst>
            <pc:docMk/>
            <pc:sldMk cId="676808202" sldId="331"/>
            <ac:spMk id="53" creationId="{D71F5AE5-54BF-4DAD-81F8-A0D166A2F2BB}"/>
          </ac:spMkLst>
        </pc:spChg>
      </pc:sldChg>
      <pc:sldChg chg="modSp mod">
        <pc:chgData name="Kyd Law" userId="eea39dd088786ed2" providerId="LiveId" clId="{8711A675-4CDC-47B4-839A-AD4D91DE3130}" dt="2021-11-22T17:22:42.508" v="2607" actId="1076"/>
        <pc:sldMkLst>
          <pc:docMk/>
          <pc:sldMk cId="886020264" sldId="333"/>
        </pc:sldMkLst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6" creationId="{0017210E-C998-4F27-AC0C-A8EC7ADC0C2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7" creationId="{1F7DECFA-C357-4516-92F9-E3000A74AD9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9" creationId="{BDF784DD-1AB5-4170-B498-A6E6F25FCF40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0" creationId="{2BB11C5D-9C70-48EC-B11F-B0D614CAA18F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1" creationId="{228B7304-07B2-49FF-BA14-4636660C9B4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4" creationId="{F34CD76A-A44D-49E4-AA5E-52385B13987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5" creationId="{E54B92AA-A9DE-4EF3-B834-114F589C6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16" creationId="{E6F0F119-5253-429E-9A53-424E5A1DDDDE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0" creationId="{CF13B3A8-454C-45CD-B17B-822427954D37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1" creationId="{900E130E-DE61-4932-82F4-C2389E53E762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2" creationId="{2D672BC4-ECFA-47BA-97CC-40729BC6D89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25" creationId="{A8F689E2-F23C-4E3C-AF64-D28583075EDD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2" creationId="{AFB02E31-7FB8-429A-87C9-DEE3D9394143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3" creationId="{39C157C5-D5AA-48F7-9B25-361DE8744FAB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4" creationId="{43E86957-ACB2-4E44-9230-0FCE1EE585D8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6" creationId="{D06A0EAA-6588-44E0-A972-F66D00EE21E6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37" creationId="{3960664A-A1E8-4A4F-B494-AFDF39453D1C}"/>
          </ac:spMkLst>
        </pc:spChg>
        <pc:spChg chg="mod">
          <ac:chgData name="Kyd Law" userId="eea39dd088786ed2" providerId="LiveId" clId="{8711A675-4CDC-47B4-839A-AD4D91DE3130}" dt="2021-11-22T17:22:42.508" v="2607" actId="1076"/>
          <ac:spMkLst>
            <pc:docMk/>
            <pc:sldMk cId="886020264" sldId="333"/>
            <ac:spMk id="43" creationId="{E3FA874F-4003-468A-A242-18CC8E94F316}"/>
          </ac:spMkLst>
        </pc:s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3" creationId="{409B3BB6-8667-42BB-BAE2-AE9C04744504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" creationId="{D7693092-8C47-42A1-960D-5C838C2085B6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5" creationId="{C3547BBA-A5FA-4E7B-BF42-DEC7C17017FA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8" creationId="{2660AFB4-5A19-4272-8567-7AAEF22ACD49}"/>
          </ac:grpSpMkLst>
        </pc:grpChg>
        <pc:grpChg chg="mod">
          <ac:chgData name="Kyd Law" userId="eea39dd088786ed2" providerId="LiveId" clId="{8711A675-4CDC-47B4-839A-AD4D91DE3130}" dt="2021-11-22T17:22:42.508" v="2607" actId="1076"/>
          <ac:grpSpMkLst>
            <pc:docMk/>
            <pc:sldMk cId="886020264" sldId="333"/>
            <ac:grpSpMk id="42" creationId="{E9CF36B3-4D68-42C6-A2F1-4E7C120DFAFA}"/>
          </ac:grpSpMkLst>
        </pc:grp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24" creationId="{1BF9D0E3-4D70-4740-9A8C-7A57CE161C18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39" creationId="{377B0632-EA13-4329-8CA9-2181D88DAC84}"/>
          </ac:cxnSpMkLst>
        </pc:cxnChg>
        <pc:cxnChg chg="mod">
          <ac:chgData name="Kyd Law" userId="eea39dd088786ed2" providerId="LiveId" clId="{8711A675-4CDC-47B4-839A-AD4D91DE3130}" dt="2021-11-22T17:22:42.508" v="2607" actId="1076"/>
          <ac:cxnSpMkLst>
            <pc:docMk/>
            <pc:sldMk cId="886020264" sldId="333"/>
            <ac:cxnSpMk id="55" creationId="{F2347860-716C-47AC-B430-DFC81C3F0A0A}"/>
          </ac:cxnSpMkLst>
        </pc:cxnChg>
      </pc:sldChg>
      <pc:sldChg chg="modSp mod">
        <pc:chgData name="Kyd Law" userId="eea39dd088786ed2" providerId="LiveId" clId="{8711A675-4CDC-47B4-839A-AD4D91DE3130}" dt="2021-11-22T17:22:13.764" v="2606" actId="208"/>
        <pc:sldMkLst>
          <pc:docMk/>
          <pc:sldMk cId="1634276128" sldId="334"/>
        </pc:sldMkLst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4" creationId="{71A682D8-F81D-437E-A214-80C4B2ABCAD0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5" creationId="{17F65F87-B85B-46E5-834C-CC16E5F3B1EF}"/>
          </ac:spMkLst>
        </pc:spChg>
        <pc:spChg chg="mod">
          <ac:chgData name="Kyd Law" userId="eea39dd088786ed2" providerId="LiveId" clId="{8711A675-4CDC-47B4-839A-AD4D91DE3130}" dt="2021-11-22T17:22:06.494" v="2605" actId="208"/>
          <ac:spMkLst>
            <pc:docMk/>
            <pc:sldMk cId="1634276128" sldId="334"/>
            <ac:spMk id="7" creationId="{F4A3F742-CF50-4977-9EB4-066AAE2B6EBC}"/>
          </ac:spMkLst>
        </pc:spChg>
        <pc:spChg chg="mod">
          <ac:chgData name="Kyd Law" userId="eea39dd088786ed2" providerId="LiveId" clId="{8711A675-4CDC-47B4-839A-AD4D91DE3130}" dt="2021-11-22T17:22:13.764" v="2606" actId="208"/>
          <ac:spMkLst>
            <pc:docMk/>
            <pc:sldMk cId="1634276128" sldId="334"/>
            <ac:spMk id="10" creationId="{CE80ED89-1319-4830-AB72-BA07325A582E}"/>
          </ac:spMkLst>
        </pc:spChg>
      </pc:sldChg>
    </pc:docChg>
  </pc:docChgLst>
  <pc:docChgLst>
    <pc:chgData name="Kyd Law" userId="eea39dd088786ed2" providerId="LiveId" clId="{E01C5980-304E-4966-9329-CAC7B4A42965}"/>
    <pc:docChg chg="undo redo custSel addSld modSld modMainMaster modNotesMaster">
      <pc:chgData name="Kyd Law" userId="eea39dd088786ed2" providerId="LiveId" clId="{E01C5980-304E-4966-9329-CAC7B4A42965}" dt="2021-11-22T02:15:28.469" v="962" actId="1076"/>
      <pc:docMkLst>
        <pc:docMk/>
      </pc:docMkLst>
      <pc:sldChg chg="modSp">
        <pc:chgData name="Kyd Law" userId="eea39dd088786ed2" providerId="LiveId" clId="{E01C5980-304E-4966-9329-CAC7B4A42965}" dt="2021-11-08T20:16:20.325" v="205"/>
        <pc:sldMkLst>
          <pc:docMk/>
          <pc:sldMk cId="1766791947" sldId="25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" creationId="{D83C3778-6C97-416A-A9E3-5287AF7851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" creationId="{743DDC8A-C5BA-422A-B497-FDFCED2AFD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6" creationId="{BCA784B4-E8F1-4439-B7A6-E5440E0DFF7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7" creationId="{FE3404D3-0F00-4DBE-8BE6-E7B18F4C0C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8" creationId="{93AFC537-1D4D-4A37-8856-E1C332DDFB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9" creationId="{4917F6E8-442C-4C15-907A-77BC52E6A2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0" creationId="{885F89DF-2602-4787-B0BD-69835EBFCE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1" creationId="{50B4F870-5A5E-4C2E-A18A-59B2C71535B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2" creationId="{AC234154-5F01-4EB2-B0E1-B2D3F9846F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3" creationId="{A8D4BA3A-B195-4C45-AD48-DD7196C48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4" creationId="{F904B389-EDC3-4FF0-AF35-7E11E9AE389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5" creationId="{367A7C1B-C36F-4979-8D72-D03E6D2B72A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6" creationId="{F483B5C3-DAD1-4ED7-BF21-AEF09B3B3D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" creationId="{4F3D2DF6-6188-48FD-BD6C-2D62C41AC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8" creationId="{B32E77E7-161C-482A-B076-A930490D38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9" creationId="{11DEDB84-89DF-4582-A74B-519E95763A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0" creationId="{DFB1EE71-57B1-4BE7-9993-EC9157A858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1" creationId="{D4863CE9-015B-43BA-801B-A9660314142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2" creationId="{60CE8B4A-6614-49FF-930E-888FEC00D3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3" creationId="{5E87D782-D77B-41BE-AE42-808F1AF6CC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4" creationId="{F6B363EC-074B-4B87-85D9-6E1E531A88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5" creationId="{96AC3D00-221E-46EA-94C1-04EE60F46F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6" creationId="{B4DC09A4-0309-4313-B71A-0F68B1125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7" creationId="{10A67012-D8E1-4C5C-9EE9-490F1881E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8" creationId="{6C6D602E-CEC4-4F50-A2AE-FCF56929E1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29" creationId="{40C2CF73-2E80-448C-82C4-DF84B214FA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0" creationId="{081387BB-A00A-407D-BCB2-2C2AD9F127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2" creationId="{E7741258-BBEE-48C6-9390-E6E533148C9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3" creationId="{C5390870-4054-4028-A317-92A2256A4E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5" creationId="{024BD187-B944-4DFF-B4C8-476BF9B99A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6" creationId="{92A978C2-CE57-49D0-A128-8E16D20848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7" creationId="{94FFEBA0-F3DF-43B6-B436-9B9F0DFD423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8" creationId="{51E9DD2C-3B99-4F1D-AFC1-7EDA6950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39" creationId="{5C5F9F15-0A21-463E-9BD3-90190C96A4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0" creationId="{8085B183-7256-4756-8C4A-9A7D5168F8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1" creationId="{2DB0CAF1-F730-4D82-BD38-ED79F53D4B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2" creationId="{053EB70A-04B6-49BC-9D10-6305D4A12B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43" creationId="{18716505-3FD2-4CB4-92CE-8FC65ECEFB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2" creationId="{01A1A8A8-A5C8-4CF6-99F7-32CB544CF4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66791947" sldId="257"/>
            <ac:spMk id="173" creationId="{246ED75A-0D96-4862-9291-2F0C2E178A7D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40" creationId="{C0952E95-E60E-42BD-A863-749968B6CE5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0" creationId="{03AA477B-39C8-4DAF-8038-A8BFEDC2467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1" creationId="{47CE729A-F7A0-48F7-80B0-7F75278FCE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66791947" sldId="257"/>
            <ac:grpSpMk id="252" creationId="{71828E87-8E1F-405C-B4ED-FCB1CC2CD476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45" creationId="{C6EFD836-8925-4F8A-95E0-849224A28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1" creationId="{ECFBD6E6-9EBB-48C5-8F73-01AB52C2273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3" creationId="{9E83F689-7AA0-437B-B158-417C59BA496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56" creationId="{7C1EEBC5-1B1B-4830-B7F5-E7F83FEF8C3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0" creationId="{0C8C7071-2FD5-4CA4-B32C-2DA2B1BE780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3" creationId="{46207609-CC6B-46F0-93D5-A251EB8F92D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68" creationId="{322DDC55-FA4D-4842-8878-5F2044F5D18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1" creationId="{1246D327-C4BC-4A2C-8DF2-B8CAF789F03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4" creationId="{4A7D0D86-B572-4053-8DF4-E57FB313E62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77" creationId="{FD62520A-E460-4172-92B6-17E5B7092D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0" creationId="{B40538C0-95A0-4FA4-AA0A-88BD93A170C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3" creationId="{CAFC0C18-1C8B-42D8-867B-4061F07D7C4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6" creationId="{CDF81171-87CA-49C9-A8FF-506BCE4861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89" creationId="{72B9C1A8-CEAA-4F49-B74F-5001E0E2A07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2" creationId="{14D7EED6-A86A-4816-80DC-E7EDC992B3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97" creationId="{67DE34D6-2860-4CD4-A979-48721751D42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1" creationId="{BEFC391F-66E9-40F9-A105-8C9B9330563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4" creationId="{5A0C3AEB-15AF-47F1-910F-30BC1F078A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09" creationId="{86F50CB1-358A-4DB2-9766-8AFF5C29B0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2" creationId="{D6A47844-69D0-470F-B12B-E38D53F262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5" creationId="{7C53586A-3C59-43E5-B5CC-792679865D4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18" creationId="{EB38C7D3-32A7-40D9-B2E8-C9B8E09FDE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1" creationId="{BFFC7F6E-5C0A-430B-BB36-1AC975A8FE0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4" creationId="{823D9548-9185-4333-9798-BB480E6693E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27" creationId="{BC159D34-145A-4E0D-B150-850B9DBE5B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1" creationId="{33D767B4-4F9C-4E91-8162-57D6AF26D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4" creationId="{D7BB1AAE-79ED-4361-9C5C-63EE20CEF6E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38" creationId="{87A8177B-D940-41C0-8CA4-ED9015977E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1" creationId="{D28C42C9-ADA5-401F-AD26-058E7BB2D7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4" creationId="{B6D04D23-0B1F-425C-9D46-8BF8007BF5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47" creationId="{3B83D41D-6166-46E3-B868-C7D10C2750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0" creationId="{CA1C8D33-80F4-42B6-8A9F-52561678AAC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53" creationId="{AAB605E1-D53A-4775-929D-97B7D07170F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2" creationId="{94CC165E-4960-4406-93A9-F3CF2B9F1FD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5" creationId="{52E164B9-E208-4AB2-BC2E-E28BA5654D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69" creationId="{20B13055-586B-4FDD-987B-CCB3974843F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4" creationId="{DC83D36A-4058-4351-8B48-64A704F966E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78" creationId="{E6121569-74E2-4736-BDC1-06505117A7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1" creationId="{7849DA23-26A8-4EEB-9CE8-E95E85F5976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84" creationId="{444B6C01-42DD-4215-9CE3-712FBDE18B7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1" creationId="{2EDE2045-02B1-43D1-8CB6-8ABBD9785EB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5" creationId="{3F7EA4A7-F476-496F-8DC2-BFF14DA55DE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198" creationId="{9E7756E8-DEB8-438A-BAB1-16ED5FC3A2A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3" creationId="{66C4C7AC-DB62-438F-ACF6-F56668900D7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6" creationId="{6DAAC4F5-E6B9-4B6C-9CD4-F834B0C8392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09" creationId="{B07B7B22-A1C0-49D3-A649-ED36C723D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2" creationId="{D1A7382A-B99A-44E5-9144-72A32D00545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17" creationId="{22E56BB5-C55B-4B61-9996-AE907DC4726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0" creationId="{CB4EF1DF-0426-4C9E-9D76-7247A8D066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3" creationId="{0D5EB05F-037A-4ADB-B768-DB4C67E7C4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6" creationId="{D5BB700E-1204-4334-A303-BED33ED38AD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29" creationId="{26E2FDF7-AA0E-4766-8508-5E79AAE616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3" creationId="{A0F95B37-93F7-486C-898A-90BC535D85C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237" creationId="{E3CCDFDF-84C9-4269-95F0-3B021C2CBFB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modSp mod">
        <pc:chgData name="Kyd Law" userId="eea39dd088786ed2" providerId="LiveId" clId="{E01C5980-304E-4966-9329-CAC7B4A42965}" dt="2021-11-08T20:18:53.533" v="228" actId="14861"/>
        <pc:sldMkLst>
          <pc:docMk/>
          <pc:sldMk cId="1435519691" sldId="258"/>
        </pc:sldMkLst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4" creationId="{AFDC3F6D-8F75-416A-9E67-10F8EB6B90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6" creationId="{74DF169C-0A7D-4A16-8845-265BA15FB5F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7" creationId="{C4DE2B91-878E-4EED-A024-D01B3756654B}"/>
          </ac:spMkLst>
        </pc:spChg>
        <pc:spChg chg="mod">
          <ac:chgData name="Kyd Law" userId="eea39dd088786ed2" providerId="LiveId" clId="{E01C5980-304E-4966-9329-CAC7B4A42965}" dt="2021-11-08T20:18:45.174" v="227" actId="14861"/>
          <ac:spMkLst>
            <pc:docMk/>
            <pc:sldMk cId="1435519691" sldId="258"/>
            <ac:spMk id="11" creationId="{62D009F3-C46A-4D57-B5BB-0D6C71238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4" creationId="{28273017-5377-467B-B154-055425F2462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18" creationId="{58EEF0F5-3A66-4CB4-9833-50342A3C1D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435519691" sldId="258"/>
            <ac:spMk id="20" creationId="{71D90D5B-62F3-48C3-A335-2B0654325877}"/>
          </ac:spMkLst>
        </pc:spChg>
        <pc:cxnChg chg="mod">
          <ac:chgData name="Kyd Law" userId="eea39dd088786ed2" providerId="LiveId" clId="{E01C5980-304E-4966-9329-CAC7B4A42965}" dt="2021-11-08T20:18:53.533" v="228" actId="14861"/>
          <ac:cxnSpMkLst>
            <pc:docMk/>
            <pc:sldMk cId="1435519691" sldId="258"/>
            <ac:cxnSpMk id="9" creationId="{302A11AD-5CF7-45EC-994D-900EA8DF07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435519691" sldId="258"/>
            <ac:cxnSpMk id="22" creationId="{52734214-0022-49F6-8A9D-36EAB271B39D}"/>
          </ac:cxnSpMkLst>
        </pc:cxnChg>
      </pc:sldChg>
      <pc:sldChg chg="modSp mod">
        <pc:chgData name="Kyd Law" userId="eea39dd088786ed2" providerId="LiveId" clId="{E01C5980-304E-4966-9329-CAC7B4A42965}" dt="2021-11-08T20:18:10.996" v="225" actId="12788"/>
        <pc:sldMkLst>
          <pc:docMk/>
          <pc:sldMk cId="472301040" sldId="259"/>
        </pc:sldMkLst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6" creationId="{0CEA9068-3E05-45C1-854C-A87CC51E61B6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2" creationId="{45326933-3218-4ADA-B551-1B33C059D1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3" creationId="{FC5874D0-C6BC-49D2-8170-A991A9A84D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4" creationId="{408F6854-67C2-42D6-BABA-C1D1B069E63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5" creationId="{502A583A-6AB9-4AEA-8C65-3DD5FD6C7BBB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36" creationId="{350DEFC9-9FAE-48C1-B547-C41599B7DD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7" creationId="{00122C97-7DCC-40DC-80DF-CF52EE44D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38" creationId="{C1AA1059-2D38-4B8D-904D-DCA98590ABBC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2" creationId="{64E2034F-ADE6-42C1-9F83-47A2CE3C1357}"/>
          </ac:spMkLst>
        </pc:spChg>
        <pc:spChg chg="mod">
          <ac:chgData name="Kyd Law" userId="eea39dd088786ed2" providerId="LiveId" clId="{E01C5980-304E-4966-9329-CAC7B4A42965}" dt="2021-11-08T20:17:15.012" v="212" actId="12789"/>
          <ac:spMkLst>
            <pc:docMk/>
            <pc:sldMk cId="472301040" sldId="259"/>
            <ac:spMk id="43" creationId="{0F5B7978-AF16-4D2D-9053-B7DBF8EA07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4" creationId="{879FE999-B2F9-4D08-A050-F217BE9D0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5" creationId="{B28F5741-9F7E-49AB-868E-CD5F020BDA0F}"/>
          </ac:spMkLst>
        </pc:spChg>
        <pc:spChg chg="mod">
          <ac:chgData name="Kyd Law" userId="eea39dd088786ed2" providerId="LiveId" clId="{E01C5980-304E-4966-9329-CAC7B4A42965}" dt="2021-11-08T20:18:10.996" v="225" actId="12788"/>
          <ac:spMkLst>
            <pc:docMk/>
            <pc:sldMk cId="472301040" sldId="259"/>
            <ac:spMk id="46" creationId="{001FF0F6-91A2-464B-92D9-8FD8803E58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8" creationId="{50C54950-6A15-4509-9B36-1B74D246E1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472301040" sldId="259"/>
            <ac:spMk id="49" creationId="{FFCAE691-8635-411F-8531-21FBFD57C8A3}"/>
          </ac:spMkLst>
        </pc:s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01258108" sldId="26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" creationId="{2B1886ED-410A-4EF5-A35E-75E29E0F7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" creationId="{0E1CA8A0-1549-4AE5-8DC0-5E48801B407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" creationId="{E916EDCD-E565-4C99-A92E-6157FD850C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9" creationId="{1CB22A81-FA1D-49B5-B5C4-0CFFCE2BC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0" creationId="{8576E17F-5847-434B-8085-8FCB922D3CE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1" creationId="{F2396310-8227-41FE-9442-0CFA335BF6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2" creationId="{ED053982-EE8A-46D1-A918-3A8A5912D5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3" creationId="{0EBD0922-54F6-4B74-AC6F-DA4A154711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29" creationId="{497D6554-843C-4F79-9395-FD8A43D29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4" creationId="{649D16BF-7BB1-45D9-AD94-C171409C3F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5" creationId="{9055DC11-8C6D-4A10-9732-1B47A5CD41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7" creationId="{FE2E9CB9-0305-47E8-BCDD-2753893F8B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8" creationId="{EF9298F1-7D18-4A5C-AD4D-19016FAF2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39" creationId="{13D5F58F-AD60-4094-97CC-8AD1711EB4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40" creationId="{F6C08052-04ED-41C9-B57F-D22688C5F3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7" creationId="{2DCF0812-9B5B-45A6-A3B0-B6280B2F7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58" creationId="{6F0550F8-9952-49A3-A3F9-E01920BD48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68" creationId="{8E69B326-1DF3-4028-9872-21F880C405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2" creationId="{B030F3CC-9535-43FB-A0E2-19DBEF6654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3" creationId="{5B882CC2-769D-4105-80CA-9808F172C23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4" creationId="{31FBAB52-2FA1-4C0E-B573-CDB4C8886E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5" creationId="{4CB8B848-E4EB-40EA-95DC-1257838B18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6" creationId="{4CB10D70-52B4-424C-96C0-5E7854B6CA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7" creationId="{4AECDC4A-06DE-40D6-A1B7-7FBCCE1E73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8" creationId="{819FF83A-4E6B-41FC-A5EC-425FB4B0E90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79" creationId="{F220A5F7-A2CC-4DD6-95D5-158F2DD21E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0" creationId="{A6E28E67-57FF-4194-B124-A0BB2825BE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1" creationId="{5BAAFB96-7FF5-4DFC-A197-600FBB98B6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4" creationId="{471A49FB-E6A1-47E7-9BB2-6BE8543CA4A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5" creationId="{32FB0100-1D2E-480C-A205-CDA5012BB2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6" creationId="{80209846-1EBE-4F71-82AF-D9044F90F9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7" creationId="{8F27CBCF-3A7E-4FCD-A924-04EAAE0DDB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89" creationId="{82280E68-062D-491F-A7BB-1894AEA72A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91" creationId="{75974E42-BA37-4ED0-911C-1862EC1597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5" creationId="{E440D967-3E47-495B-A21D-532F3F5F6E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26" creationId="{6F981D1A-D7C6-4697-BAA9-DB2A368F96C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8" creationId="{EE8F8B38-734D-4E57-94E7-80294709EA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49" creationId="{9CD055A1-4B4D-4278-88AB-893D467593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0" creationId="{E61F3BAB-4730-4F24-863E-6D58985F05C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1" creationId="{17471451-4B64-49F7-86C8-2D47DC108FC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2" creationId="{10B954A0-193E-413F-87F9-A0190332AA9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53" creationId="{1EE52687-E5A1-4ABB-93D3-7F9A07B109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6" creationId="{2AA79639-9A63-487C-A99C-D8B41FE040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7" creationId="{F770DA04-4A07-491B-981F-0E1D1D9D3C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8" creationId="{85089F08-96ED-42E2-84CE-E9139A9175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69" creationId="{75A2E36D-0147-4F21-BF40-8463555DC8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0" creationId="{1EE354C0-11E1-44CF-8CDA-052DB92853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4" creationId="{F22F946A-6AED-4452-904B-BB18A91FEF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5" creationId="{B9219E2F-4AC8-4506-B1DA-091D8C3331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6" creationId="{198F9E67-4435-4FC1-AD23-DAD359F9CC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7" creationId="{9DB253B5-F707-4615-B2D5-8C7BBFE154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8" creationId="{D29E4B01-273B-4CB9-8515-561BC04DAF3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79" creationId="{D9C64A65-EC57-40A1-B76F-96D811858F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0" creationId="{740EFBBE-B32E-4506-A734-8A895E8BC2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1258108" sldId="260"/>
            <ac:spMk id="181" creationId="{069E522B-F785-45F3-BF52-13474E18399A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0" creationId="{2E76E751-B31E-47D8-BD2C-BE065513A61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" creationId="{8F24C6CC-D0DB-4BEF-A3C9-A07EF7F0717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2" creationId="{CD708AFB-F393-426A-9745-F59DEE7CF39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4" creationId="{B3592CAE-57AD-41B7-B720-94CA778F9FC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47" creationId="{8A6BF48D-6F95-4CD6-96B0-5A6A820629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3" creationId="{8DC79E8E-900D-4BC7-8179-AE57BFE1678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6" creationId="{5F00C5D6-2EF4-45B2-AFC7-62DAF0C8B65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99" creationId="{23CC918A-CA9A-4A33-8A2D-5AEC18DAA6D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0" creationId="{08891BFF-24F6-4F2B-80B4-5AAD3985BD9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3" creationId="{B65F8D60-83B2-4C6A-B1B8-6ECBF20D74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16" creationId="{99991977-EBF9-4A9A-9A47-0B4D8B9809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21" creationId="{F0E9A57F-3D74-4807-8899-A985986800A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38" creationId="{CD4CAE8A-17FD-4A1B-B655-562EF4BDEEF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2" creationId="{5F8AD7D9-29EB-42F8-93C5-F15F2DE7358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3" creationId="{65CB727A-9183-4589-BC92-71815851EC3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45" creationId="{D4671B53-0E89-442C-BB65-D7FEA9F0FE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56" creationId="{7D56175F-AB67-457B-A20E-F0925BE16C2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0" creationId="{7D27539B-95E7-46A8-AAD3-B416E0C134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63" creationId="{9C4CD63B-FD10-4B0F-9825-3C45F15D2A9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modSp modNotes">
        <pc:chgData name="Kyd Law" userId="eea39dd088786ed2" providerId="LiveId" clId="{E01C5980-304E-4966-9329-CAC7B4A42965}" dt="2021-11-08T20:16:20.333" v="207"/>
        <pc:sldMkLst>
          <pc:docMk/>
          <pc:sldMk cId="2008087841" sldId="30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" creationId="{473F5BD9-ED07-4E13-AE60-87354DA938C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1" creationId="{91285C89-9BD8-4D39-BB11-9E38E94364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2" creationId="{1684576B-ECE5-48D8-A4AD-4FDF089F9E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13" creationId="{103414D2-00B0-4976-942F-BC9AEBF5FA8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2" creationId="{4EF72AB1-3A9D-4E21-AABA-0D4A25AC63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6" creationId="{2DF2D1A1-8478-44B0-8801-4290744F1E8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7" creationId="{D97EB5C2-E1C1-446E-884D-1335126699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28" creationId="{4AF2612F-3C34-4EE9-BD09-E28757D8BE6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2" creationId="{01B31E98-16C3-4FA3-80A6-1B57F6E0A8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6" creationId="{8D59FB6E-E703-4CF9-B537-45BDBCEB9D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47" creationId="{89DAC703-11E8-49AB-B8BB-E54414E4742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79" creationId="{7DC20219-222A-4C7B-93C1-DE1AE38D04F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0" creationId="{CBE20740-0F96-4BAF-96E2-5240004D0F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5" creationId="{374CCDF3-C076-4A2A-97C9-461877B6E2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8" creationId="{D7943052-006F-4D05-807D-FF56D618A74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008087841" sldId="308"/>
            <ac:spMk id="89" creationId="{9F271096-9835-4BA4-96AB-7A8D116B4278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3" creationId="{EBFEB907-1C0F-4FB7-B1D9-A4997E54DA8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008087841" sldId="308"/>
            <ac:grpSpMk id="4" creationId="{CC8F4056-4F6B-4E26-8F47-7249B58F2BC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" creationId="{3A77E821-1DEA-4221-B2B4-F77105D2998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" creationId="{D422566B-6483-4447-88AE-B14723DDB0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0" creationId="{79251694-CB76-4D1B-8F46-BC107C16A26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16" creationId="{ECBE39D7-F4D9-4BD6-9A2C-C925EF05A7D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24" creationId="{7B605CBC-F65A-4D3B-8570-2AA33202F1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2" creationId="{A282A131-6EE6-4915-9A78-594767FE1E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3" creationId="{7BF90094-CE92-4603-9C16-BB0F541FD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5" creationId="{5D9FC0FA-39C4-4191-BEB3-BA25588BB9E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36" creationId="{ADA16816-824D-4D1D-BC1D-F3B16FF356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4" creationId="{2A2D1C79-3D2D-4855-ADA7-40D4FA812DB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5" creationId="{E89FDE29-E3E1-424C-BEB4-6FB98347D8A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49" creationId="{9FE39A39-183B-4F83-89DB-4AB8044C71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0" creationId="{E3DDC4EA-5D92-4E2B-80D2-F95DA3C47F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1" creationId="{0A5977CE-BA7D-4C44-9CB4-FE00B4923E8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2" creationId="{6A1E0B97-CA8D-46B1-BFD5-BBCEDD3263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6" creationId="{D74F3E7F-F9F8-4B0A-A015-993558848B3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58" creationId="{F5CFB99E-A4E3-4B31-8EA7-A30A7BF0F2E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0" creationId="{11D6B6BC-6B68-4B33-AE54-5FE2E7AF10A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1" creationId="{93FCAE9E-A3DA-4E1A-9715-FEEAF29567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62" creationId="{12ED0878-3365-491F-97F9-C7C2ABA7E0D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0" creationId="{9E8030CE-BAE6-4995-803D-4EA063786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1" creationId="{0DA356D7-13EB-4FC5-A535-E67968872A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2" creationId="{3551F70E-CF33-47F1-B11B-7E02AB740B6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4" creationId="{9DA57D18-E117-4F13-8455-D42208D5247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5" creationId="{4A0740AD-5A6B-443C-9992-CDF5A85E25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6" creationId="{C02F7927-8CDB-494D-928A-D3DE7123BB9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7" creationId="{061B75C8-A367-4AE8-85AC-CA2DAD627C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78" creationId="{70F58B5D-8DD2-4742-8C12-76C5DDE9EE0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008087841" sldId="308"/>
            <ac:picMk id="83" creationId="{38214F61-B3C5-4AE0-BA22-FE4B09DCDC5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3759622" sldId="30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3759622" sldId="309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3759622" sldId="309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211932597" sldId="31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" creationId="{692795C8-0FAD-402A-AACE-5E9FA2E4EC1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" creationId="{84699A98-DF36-4584-8497-4D4D5714F6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" creationId="{D3EE74A9-8959-4AEE-9213-910FB7E12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" creationId="{76E50FC4-651A-44D2-9508-D396E09DE12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" creationId="{1DD7A9CB-8A79-45E2-BDFF-CFC80224A1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" creationId="{F4CC0E64-CECB-4F1B-A4C9-0600B4221C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" creationId="{B1FD0A4A-092F-4BA2-B48C-72E2C8699A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5" creationId="{16D68130-A8F7-48AF-9602-8D5A9A7455C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6" creationId="{9C25013A-AF95-499F-997D-5D575BDDA9D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7" creationId="{0902D448-7426-4380-95E9-69BAE86BBDE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8" creationId="{22F2EF83-3A97-4F46-A12C-EF00F1C97C9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9" creationId="{422DDC53-9AE5-4CA3-A6B2-A3859423617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0" creationId="{6D087E49-0A2C-4657-8CD6-132A668904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1" creationId="{610648F4-74E3-4488-97C9-741671B075B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2" creationId="{ECAAE4A3-9070-4CB5-B36F-6F6B5C2126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4" creationId="{4FE03DC0-F246-4EFD-97EE-E5B2B28DF32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5" creationId="{E297D47C-987A-4EC0-8FFE-9F0EFB59BF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6" creationId="{47716796-7637-442C-8198-05852E8971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27" creationId="{F778E538-A72B-4806-8C2C-ABFCF0193D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0" creationId="{161062D8-8975-4785-B3C5-86F089DF2F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1" creationId="{5F69E28F-FD90-48AA-943C-CDE4674565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2" creationId="{150C2DDC-167D-49F4-AD26-8A400FB3F78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3" creationId="{DB90BC7A-0487-4057-BA59-4D0C7622BE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4" creationId="{FC6C7F66-98F9-4EA5-BEA3-5172DAC4393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8" creationId="{2088B3CE-44E8-4EFF-A05F-1357747B58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39" creationId="{B88408E8-ABFE-45AD-A571-58E166C0F0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0" creationId="{35E45F5B-4568-40B1-A10A-1EEDAAE783F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4" creationId="{7A954023-1DA6-44B1-A0E5-5E1E16D634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5" creationId="{FF3863A6-209B-4CD6-9967-296C9BB878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46" creationId="{C7D251E1-3A10-459C-98FB-F22FE02394D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2" creationId="{38DD642F-6A91-4B0A-B400-843ED759456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3" creationId="{D6A6E749-9A18-4CD0-9A88-8797731D4B5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54" creationId="{AC3D179E-1F2D-4178-B41B-52B747C001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0" creationId="{16082372-A286-472A-9591-24021B6678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2" creationId="{3D34AC77-4E47-41F4-9815-60F87BC5D83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3" creationId="{46DD0149-FBA2-4860-8FD1-FCD45A369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5" creationId="{92A9EBAD-9B3D-4A5A-A140-1DFE58358D9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6" creationId="{58229770-5B11-4027-8440-00A118CB898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7" creationId="{C2A37CCA-3783-4F18-8481-8EBAE88F890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68" creationId="{71233C30-D417-4B46-9091-C8A0EF1B83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0" creationId="{C631B3A3-CCFE-4050-A314-E272849B6E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1" creationId="{E614BC9C-1B50-49F0-B706-AC83E65707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72" creationId="{6F172DCC-C2AA-4BAA-A629-EB9999450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2" creationId="{DEF432D0-267E-4C31-B98B-D3B72D0BEF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4" creationId="{4E0347DD-3A4C-43CE-9BB0-CA02ED0C758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85" creationId="{6E37CE9C-22A5-4059-B57F-26D6384E7C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7" creationId="{C159793A-CD5D-452D-90F1-85D8602BAAA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08" creationId="{B4D83CF4-E07D-4A57-9327-766ADDCE00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3" creationId="{489BBCBC-D6CF-417B-BD73-5B9FBC0B81E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4" creationId="{25596BC3-DA9F-460D-ACEC-B940186039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7" creationId="{3C29DCD0-0965-4333-9A90-90834BEF0B9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28" creationId="{CB68F778-7EF3-4377-90A5-8C039FA491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211932597" sldId="310"/>
            <ac:spMk id="130" creationId="{9957D914-9555-47CC-853D-F6A071FA3033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8" creationId="{276C7BA4-D51D-4631-BB33-868B24AE6D2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29" creationId="{1B58B802-33A0-4F0C-AE19-B22E340C6A1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1" creationId="{1CE9A6C3-2AAF-493C-87D0-B9D0B31C8EB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2" creationId="{78E94C1C-0BF4-474B-A0D5-7AF5A8FD644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43" creationId="{A54516C0-CF72-4D37-B737-86B37AE5665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1" creationId="{CDC50FA0-264E-4F28-95D2-29BDB4644A8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56" creationId="{FDB3552D-20BE-4B0B-B891-4BE80E404D5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211932597" sldId="310"/>
            <ac:grpSpMk id="64" creationId="{12AEB9E6-A123-4BE8-978B-EAFB6027E2C8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36" creationId="{0B004D07-3250-41E3-ACB8-DD5B280C83C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4" creationId="{EC84B56B-525B-49BA-8A83-C52DC14CBE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75" creationId="{36F573CA-2F1D-46E4-A431-7F5ED3A7F25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7" creationId="{1643C190-64EA-4C2C-A6CE-83D16EE338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89" creationId="{AFE0BED3-068B-4C4D-9EDD-582F0FBA90A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0" creationId="{4DA54131-B2D2-46A1-B890-C4C5829E724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1" creationId="{58C02184-A0F6-474F-96F6-EED303BD528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96" creationId="{FD0FFA3D-D732-437C-9567-2A8A79A7060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2" creationId="{2D032BD9-876F-4EDF-A3EC-5C2689C872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06" creationId="{90A38213-DE16-4EC3-84C3-F99EEB164A5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1" creationId="{1563F309-DBC3-4A45-A970-221DBF83428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14" creationId="{E46BA441-436C-4445-AFF4-FD473549777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1" creationId="{B16646F5-43BE-44E5-BDF2-0E10CBFED17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5" creationId="{9B6B2EFC-F2DD-4D68-AB32-8AB86F7C25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211932597" sldId="310"/>
            <ac:cxnSpMk id="126" creationId="{8B1AA065-89D8-4832-990F-7CD1CCA30FC1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89058139" sldId="311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" creationId="{0F957D5F-F4D6-4ACF-94BD-275399F4E9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25" creationId="{A8F689E2-F23C-4E3C-AF64-D28583075E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2" creationId="{AFB02E31-7FB8-429A-87C9-DEE3D939414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3" creationId="{39C157C5-D5AA-48F7-9B25-361DE8744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35" creationId="{16DE893D-9990-4306-BA23-067EDF4857F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48" creationId="{915B4D4F-B80E-47FE-A065-74531DFC3F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89058139" sldId="311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" creationId="{409B3BB6-8667-42BB-BAE2-AE9C04744504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89058139" sldId="311"/>
            <ac:grpSpMk id="30" creationId="{1C2EBBD6-2657-422B-9521-462B6A26909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89058139" sldId="311"/>
            <ac:picMk id="28" creationId="{78DBE536-B3B5-4C8F-BEE7-BF583DCBC2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39" creationId="{377B0632-EA13-4329-8CA9-2181D88DAC8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1" creationId="{D984B547-F349-4A78-8552-A4B460CE6FF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addSp modSp mod">
        <pc:chgData name="Kyd Law" userId="eea39dd088786ed2" providerId="LiveId" clId="{E01C5980-304E-4966-9329-CAC7B4A42965}" dt="2021-11-22T02:15:28.469" v="962" actId="1076"/>
        <pc:sldMkLst>
          <pc:docMk/>
          <pc:sldMk cId="2404580982" sldId="312"/>
        </pc:sldMkLst>
        <pc:spChg chg="mod ord">
          <ac:chgData name="Kyd Law" userId="eea39dd088786ed2" providerId="LiveId" clId="{E01C5980-304E-4966-9329-CAC7B4A42965}" dt="2021-11-22T02:15:12.093" v="960" actId="167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E01C5980-304E-4966-9329-CAC7B4A42965}" dt="2021-11-22T02:14:58.079" v="959" actId="12789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E01C5980-304E-4966-9329-CAC7B4A42965}" dt="2021-11-22T01:51:11.105" v="950" actId="14100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E01C5980-304E-4966-9329-CAC7B4A42965}" dt="2021-11-22T00:53:28.100" v="248" actId="12788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E01C5980-304E-4966-9329-CAC7B4A42965}" dt="2021-11-22T02:14:45.761" v="957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E01C5980-304E-4966-9329-CAC7B4A42965}" dt="2021-11-22T02:14:52.028" v="958" actId="12789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E01C5980-304E-4966-9329-CAC7B4A42965}" dt="2021-11-22T02:14:00.544" v="951" actId="14100"/>
          <ac:spMkLst>
            <pc:docMk/>
            <pc:sldMk cId="2404580982" sldId="312"/>
            <ac:spMk id="14" creationId="{10645F00-4B65-4C95-BD4D-2DE28167C342}"/>
          </ac:spMkLst>
        </pc:spChg>
        <pc:spChg chg="mod">
          <ac:chgData name="Kyd Law" userId="eea39dd088786ed2" providerId="LiveId" clId="{E01C5980-304E-4966-9329-CAC7B4A42965}" dt="2021-11-22T00:52:58.690" v="240" actId="1076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E01C5980-304E-4966-9329-CAC7B4A42965}" dt="2021-11-22T02:15:28.469" v="962" actId="1076"/>
          <ac:spMkLst>
            <pc:docMk/>
            <pc:sldMk cId="2404580982" sldId="312"/>
            <ac:spMk id="27" creationId="{9911D5CB-80C5-4619-A5F1-06D149C49DAA}"/>
          </ac:spMkLst>
        </pc:spChg>
        <pc:grpChg chg="add mod">
          <ac:chgData name="Kyd Law" userId="eea39dd088786ed2" providerId="LiveId" clId="{E01C5980-304E-4966-9329-CAC7B4A42965}" dt="2021-11-22T00:54:19.063" v="261" actId="12788"/>
          <ac:grpSpMkLst>
            <pc:docMk/>
            <pc:sldMk cId="2404580982" sldId="312"/>
            <ac:grpSpMk id="5" creationId="{56B9C570-10CE-4238-B774-C6A64D876E1D}"/>
          </ac:grpSpMkLst>
        </pc:grp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6" creationId="{0017210E-C998-4F27-AC0C-A8EC7ADC0C2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7" creationId="{1F7DECFA-C357-4516-92F9-E3000A74AD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9" creationId="{BDF784DD-1AB5-4170-B498-A6E6F25FC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1" creationId="{228B7304-07B2-49FF-BA14-4636660C9B4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4" creationId="{F34CD76A-A44D-49E4-AA5E-52385B1398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5" creationId="{E54B92AA-A9DE-4EF3-B834-114F589C6FA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2" creationId="{2D672BC4-ECFA-47BA-97CC-40729BC6D8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6" creationId="{BC7B76EA-9F82-4DCB-A1BB-8C884A8E99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29" creationId="{62781DFE-BF7E-409B-89F4-35EAD186820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37" creationId="{8101E889-3181-4C51-9498-62FE668634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0" creationId="{B56FBD67-22FC-4A94-B3A4-8B1E2C02FD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1" creationId="{790E4E00-30FB-4886-8D6A-63DBE825E1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2" creationId="{AEFB8E27-808C-48AF-856B-7C50FE9669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3" creationId="{E3FA874F-4003-468A-A242-18CC8E94F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4" creationId="{6C1E784D-1738-476C-B9B4-5373AB7CF2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45" creationId="{68FD9F54-69F4-4576-B80B-F0E93E71FE7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2" creationId="{4C4F5F83-AA3A-4800-ABF2-18D1F2CC8B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3" creationId="{589EA72A-B557-4BAE-8242-97FB24E405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893094132" sldId="313"/>
            <ac:spMk id="54" creationId="{D4D8B612-1695-442C-AB61-AC6F8A848C1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2" creationId="{CF5EB21B-DBF3-4A6F-9A29-5E2B90BBF72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893094132" sldId="313"/>
            <ac:grpSpMk id="3" creationId="{23AD2491-6C37-44FA-82F9-B7315B3C6EDF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28" creationId="{78DBE536-B3B5-4C8F-BEE7-BF583DCBC2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24" creationId="{1BF9D0E3-4D70-4740-9A8C-7A57CE161C18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47" creationId="{FFDB524B-59EE-4E56-9BDE-D61309F1D91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0" creationId="{F88551AD-8D7B-49DF-9D26-A0AD9081AA7E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893094132" sldId="313"/>
            <ac:cxnSpMk id="51" creationId="{D984B547-F349-4A78-8552-A4B460CE6FFE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5154161" sldId="31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3" creationId="{60F85D24-3FA7-4F37-BCBE-DE33A1B9CF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5" creationId="{E5D18BD3-4F85-46A8-B4C4-2F9C1E8D23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6" creationId="{FD82547A-4C78-4E33-8358-703AAE0DDD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7" creationId="{72B29D6A-2452-4C5F-96B4-CA83509B68D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48" creationId="{10AC8351-0FA2-4ECC-87CA-968A2B02E0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50" creationId="{E2D19C5E-CC34-434A-9E85-37C6978910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2" creationId="{8FDB9D56-19EA-412A-908A-AE7191B918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4" creationId="{7BF52E34-AE27-4517-B594-8B99D3C9BE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5" creationId="{55F0D978-3072-4C78-9DC6-6904C70B998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6" creationId="{FDBAF1B4-61F8-4E6C-BC45-60E39F02E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67" creationId="{76A0C261-24CB-4AF8-B1B5-C4141E194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0" creationId="{A330F6FD-4FB4-4264-A7D8-9A931A0A4E4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71" creationId="{3EAEA72C-BBEC-4055-84CD-5DBDCBDB0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4" creationId="{69210415-DC81-4C41-BAEF-00A1B78BA0D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5" creationId="{28FD553E-B819-48DB-BA94-51CE5A1916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89" creationId="{81D98C31-F9E6-4D72-B993-4CE4BE97E0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0" creationId="{8B34E935-C55F-4237-89A2-B90DDBA04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5" creationId="{D462508C-B693-4FBB-B1DB-AFF02E5739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6" creationId="{8812C7CA-1782-4AEC-9AB4-542DC99CAEB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97" creationId="{C86627C8-E994-4264-AB32-8305D8E2B5D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03" creationId="{7E92E1CB-85BC-498C-890B-80CB4DD042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5" creationId="{68B15630-5096-49E9-AA7D-CEA68C02CDE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6" creationId="{CE8F6F02-3A17-4730-BFA3-C6BF09FC269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5154161" sldId="314"/>
            <ac:spMk id="127" creationId="{87D38799-CB48-49F1-982B-55EBFD1172B4}"/>
          </ac:spMkLst>
        </pc:s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3" creationId="{C16C2EC5-9743-4F8D-9F22-C74C4DBF64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7" creationId="{FC7363F1-E9D8-45DF-92C0-55EE1207BA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8" creationId="{77AFF7BA-5F7E-47F0-8E3E-492A7903622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21" creationId="{0441B804-4D6D-4E55-83D6-62154C9B3BF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0" creationId="{3DC17482-992B-4E90-ADDB-081D0FE21D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2" creationId="{73AA6D40-7267-44F7-92F3-CCFF9CA68F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33" creationId="{14D12162-3487-4950-B8BE-6C003F0D6B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2" creationId="{6D613C71-DEDB-4A02-9CB2-8F3A4745369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49" creationId="{C3BC8035-D570-409A-9242-C15AB7BA588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6" creationId="{9CD08DC2-2140-4DE1-8C36-443A3C1A089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7" creationId="{C9FDEC12-5CF5-4A9F-A3A1-5B56A958335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08" creationId="{F4C6C0EA-8027-4C9A-99A1-113CCBAE439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1" creationId="{B69A7C90-5C8E-47D1-81BB-14C5DF9E866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2" creationId="{A45CDFEC-610F-43A8-886B-FC37E20FE9F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3" creationId="{9D52A834-4364-4DCD-90F5-352028E73E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4" creationId="{33EB9B4D-CE6E-4493-A10D-60AFF80B28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5" creationId="{98406054-832C-4964-8987-8A3CD7C144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6" creationId="{AB3CF50F-A42D-41C5-9EC2-348DB20D7B8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7" creationId="{BBE94C67-69E3-49D9-ABCF-EACC7F0FAF0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8" creationId="{D0860D9A-1AD7-4243-92C9-FE388F2DF3C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19" creationId="{7940887D-215E-4B7D-B324-A460F9A2A24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0" creationId="{DD8E5824-4F7D-4D98-9BA7-A85691BA25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1" creationId="{13DD4C3F-6E2B-4074-9D44-D3A3EA99F2E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2" creationId="{55771EBD-6539-458E-8E34-6D28318ABFF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5154161" sldId="314"/>
            <ac:picMk id="123" creationId="{10FA10AC-A315-4A66-8D2F-522771DEA2D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73" creationId="{82A58873-5AA2-4DBA-8405-2B4EC497013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0" creationId="{4BB1DF79-6031-4E6D-9217-51B06F175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1" creationId="{054A5BC5-DC3F-4A67-9B7E-B1144D33E7A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82" creationId="{ECC7518F-6E84-4D2C-932B-1F3A1BB6938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5154161" sldId="314"/>
            <ac:cxnSpMk id="124" creationId="{B158C50E-BB8F-4333-AF21-2EFD341976BD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438721092" sldId="31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2" creationId="{0FD0B278-D23A-44C2-8502-CF1B3D1004B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78" creationId="{D8451C3E-6E66-4E1E-9F4B-D31A25C3A07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438721092" sldId="315"/>
            <ac:spMk id="81" creationId="{60A11EF1-6EA5-48FB-BDE7-B0FC31F6B265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438721092" sldId="315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0" creationId="{997C4850-9E0F-4CE7-95F6-4B44934AD9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77" creationId="{C6CF4EBC-AD93-47D6-B5B2-14FF4B84A8C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438721092" sldId="315"/>
            <ac:picMk id="80" creationId="{FBD849FC-6456-4A14-90B0-90FEE396B807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438721092" sldId="31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984125185" sldId="31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" creationId="{64C8A54B-FF15-49B9-8EBB-2A57A29ED5B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9" creationId="{DC27A191-D77B-4153-A905-54BB40F6118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10" creationId="{EFD507DF-C95C-4DD1-A268-3B32AFCC77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3" creationId="{413829A3-C0E5-43FC-98DF-05799C71CC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5" creationId="{F13031AB-A964-4058-91B8-9EB1567546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6" creationId="{9A6DA147-502B-48CB-A9E9-AEDC195E3B2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28" creationId="{2CF9E435-3FB0-4009-8FF4-6FB4EC9FDF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0" creationId="{F6415BCF-CBFB-473D-AFD2-C251619C2E5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1" creationId="{0FE3626B-874B-4ADF-A58F-2078CBE4FC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3" creationId="{9BFE0467-BFFD-4137-A6DE-B8391D6F8E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5" creationId="{5C9528AF-EC29-4671-A7D0-D3852213970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38" creationId="{CAA5A5A1-B081-4336-96FA-4B34341397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0" creationId="{CFD64DBD-FBC7-4E31-89AD-32D334D562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3" creationId="{06753682-D24C-4EE9-A261-11D0C764A9D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46" creationId="{B3B2617C-8A97-4B03-8BE3-6D9F67D51E7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0" creationId="{3385D242-1052-40DD-A5E1-D1F9A0AEE5D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2" creationId="{2A6919E7-D377-45D8-9AFB-F73C6417473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53" creationId="{59FBABAC-FF01-401C-B2B5-F4A4D62060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0" creationId="{F249F9E3-64E6-46B9-A60B-727E734986F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2" creationId="{2F8A6D89-083C-4062-8F42-8E95DFA8A3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3" creationId="{802B0DD8-8CF0-46F9-A432-7D4DD215405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5" creationId="{379ED623-5F41-4003-86E2-B6905E81712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7" creationId="{DEC135F4-0E72-4647-BCA1-7538DE4090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68" creationId="{130038E7-538C-4FED-92A4-D0E7841A373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0" creationId="{ED6D14C3-7726-4E8C-831E-678EE926320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2" creationId="{B532F049-7E04-4558-939C-E0F8A7FB60F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984125185" sldId="316"/>
            <ac:spMk id="73" creationId="{F027C89C-89AA-43A9-AC4F-C0EE3CBE2EA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11" creationId="{40BC80A6-D459-468B-BA59-D4F92A3623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2" creationId="{171B0E39-FE3A-4E00-9DD6-BEEB83CA871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27" creationId="{805A7273-8A5E-468D-A6B2-B65CEE00F46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2" creationId="{469371BE-4897-42B4-85A7-BF1FCEA6BD4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37" creationId="{8EFE87F9-478E-4C7C-ACB7-6EB4607B9499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4" creationId="{ED2E70DC-200C-410F-8A08-FC7923E08DC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8" creationId="{AF14DE26-6041-4B74-808C-D4B7E45DE22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49" creationId="{41EE6C61-2746-483B-8CEA-6229499AABA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59" creationId="{F6563EED-C317-4F2B-838E-003537C67A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4" creationId="{3326D92F-E58E-4960-95BA-0364EC0AA0E8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984125185" sldId="316"/>
            <ac:grpSpMk id="69" creationId="{EC031C6C-317D-4E22-9A6D-A334AB01EBAA}"/>
          </ac:grpSpMkLst>
        </pc:gr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" creationId="{CC135EAA-1233-4858-86B3-265B9554EB8C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4" creationId="{2A0BBB0A-4984-4AA3-83DD-B0FD8AA62BF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29" creationId="{FFD088B0-3625-46EE-9580-82613EDD332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4" creationId="{7689413B-52DF-40CB-A372-348E1DC2226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39" creationId="{207ABB0E-8744-44CB-853D-A4392FB805C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51" creationId="{DAC7D7C3-014A-4411-ABBF-B409541C283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1" creationId="{DF387AF4-E30D-4A73-884C-8EA51D90DA4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66" creationId="{637F5A2D-071C-4946-81D2-61D6BC598F4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984125185" sldId="316"/>
            <ac:cxnSpMk id="71" creationId="{7ABAC5AF-4355-41FC-9F2C-7FCDE03643C0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89812491" sldId="31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" creationId="{F79CC815-CAC2-4296-B161-8250570622E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" creationId="{AD2014A6-CD2A-4B26-BA2D-322E902C9A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3" creationId="{93F7F5AE-DFA9-43CB-A30B-DF556C22C0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1" creationId="{C7A8BE5A-D5E5-41F9-9246-8B14D415EE0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50" creationId="{AC404564-94A8-41D1-A718-D41953B6DD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0" creationId="{030AED77-176B-4818-B733-0A4C7E01335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1" creationId="{DA6ED134-5D96-4305-991D-8798BF2447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2" creationId="{CBD4F808-0E6A-437A-BFFB-785BC145120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4" creationId="{BAEBCFDC-A32E-427C-A5A2-BC799AB8427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5" creationId="{6A8DD925-E754-4782-B86B-7DD8219B05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6" creationId="{F62F7C22-47ED-4D1F-A808-8ED60D65EE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89812491" sldId="318"/>
            <ac:spMk id="72" creationId="{3CB7ED09-E1F1-498C-BA0B-61E76E57D1F6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6" creationId="{5926B62C-EA4C-4D04-9ACB-4282F16042B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7" creationId="{C4585ED8-CE8C-4692-A032-05B92FD5EDE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32" creationId="{5A649F80-20D9-417B-ACCB-C90C2E2F44E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2" creationId="{3EC271CF-C95E-4412-8B75-6408DB19B1A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89812491" sldId="318"/>
            <ac:grpSpMk id="53" creationId="{40A8CA6C-DB18-40F0-A26B-7A224885DD05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18" creationId="{5FBB156D-9F97-4D50-8D74-2FF05DAB270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0" creationId="{1E707C08-BA86-4ACB-BEA6-45479B0D3A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4" creationId="{FC8EA89C-7DD0-450B-9873-2A675345512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5" creationId="{EA352180-1349-491B-8D8B-4FFB720BDBC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46" creationId="{69E8281F-FEA6-46B6-BC78-F4818A64350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1" creationId="{F7E656AD-7AF3-4DF3-A1CF-F29D00E49ED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mod">
        <pc:chgData name="Kyd Law" userId="eea39dd088786ed2" providerId="LiveId" clId="{E01C5980-304E-4966-9329-CAC7B4A42965}" dt="2021-11-08T20:16:20.325" v="205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3" creationId="{30EC0EF2-62E7-49A4-B58A-13D5E0C18DE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7" creationId="{B59920F3-AA4D-4B67-89E1-1FB19A549B5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8" creationId="{2D811092-0927-40C2-8E67-4E97D598368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39" creationId="{6000273E-3C12-4940-8E24-CF06437E6F4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4" creationId="{EA976F25-243E-4050-ABE0-CBE3627104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6" creationId="{CCF8918C-9DAF-4F4B-91A7-6E3187D05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7" creationId="{AE9CD9E4-100F-4681-820F-1D20D4F9446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1" creationId="{D68173EF-04AF-4ED5-BAB3-F693E57A4F3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55" creationId="{3318FCF8-48C8-413E-BF50-E708D6D12BB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1" creationId="{2C43677E-0931-47E9-95E6-4FB67E5F42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3" creationId="{94FA8432-25BD-48D7-A835-AF1864DB1DF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64" creationId="{5F51F440-0AD8-4B30-BABB-D98F76342BA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79" creationId="{3615DC53-6538-4994-833C-B204791F655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80" creationId="{68CB8B18-D9E6-4ACB-A6B8-D683A27DACB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0" creationId="{C8956014-7553-418A-B98A-33003C38C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1" creationId="{E857B69E-6A66-45F8-85DE-8320B080884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2" creationId="{D6CFDA24-2CD9-418D-988F-E5549269F40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6" creationId="{5478E5A0-3D0C-4603-95DC-172649C89FC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7" creationId="{2196C9C7-86EA-4DF1-B0EB-457C41A7EEF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4" creationId="{320308A0-4FF7-4BAF-AA02-F1D2812AED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5" creationId="{8F4CCC03-EC0C-4069-9FC3-A4B85EB7830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6" creationId="{66C11951-7011-464A-9090-97A0909A38D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29" creationId="{2B071D6B-8230-4D15-8C50-8E93387479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0" creationId="{066D3D1E-E81A-4090-9C8A-C9AF0749BAE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3" creationId="{6B6294C6-9EC3-443B-9058-8339DA9276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36" creationId="{74E05747-F57C-412A-BE8C-B28E6B83268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1" creationId="{D6225387-9B2C-43B0-9FEA-0495CD58E0E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2" creationId="{9CE2572E-ADEE-4E3D-8C22-1650C24BD6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57" creationId="{10DF668F-8994-485D-B9C0-8B69C6C6458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8" creationId="{BF176874-D456-4B2B-A5C1-1F01977AFA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0" creationId="{827A3E89-E079-4E7A-9B4C-3AFEE3D58EF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5" creationId="{342E19A8-47EC-4B6D-B62A-44580AD1535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76" creationId="{287C95D2-2E8A-405C-9630-9641E8CA03B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8" creationId="{E3F43376-0595-4A36-AC0F-9C9A144F096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89" creationId="{B2D92BDE-3D64-485E-9B39-9B8F5E8A7B1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914170250" sldId="321"/>
            <ac:spMk id="190" creationId="{357A4DB7-F188-4DF2-8BE9-0AAB2A8A8089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2" creationId="{ED33A72E-F959-42C6-86DE-162C2F75764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0" creationId="{BD0C3C20-E27C-4D2D-9262-4A904E0790E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1" creationId="{7C9F1078-95CD-473D-94A5-9FCB058D781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2" creationId="{3E4E39C7-D1C7-4ADF-B1D7-B64E0933C891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3" creationId="{27321C3F-F6D2-4C1F-8CEA-2831B1E651DE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37" creationId="{7C766607-749C-4A80-ADE0-319DEF148042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58" creationId="{AD4847C8-3212-4068-B42C-F6E7E35D9CC3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1" creationId="{0F18169C-C7AA-42B7-8817-1438B47B99FB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8" creationId="{BE5A1672-2870-4D80-A4B5-915A5C6EDA1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79" creationId="{194B3E39-1DC2-48C4-A9BE-F7909B096BCA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914170250" sldId="321"/>
            <ac:grpSpMk id="182" creationId="{CD7D9519-83BA-4E0D-9960-5FA779AE8464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" creationId="{AB8CACA4-62E6-4ECF-898F-102383D2504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54" creationId="{54A849E8-13B9-4606-8B62-13D79AC839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5" creationId="{C3596340-73CD-4FBF-94B7-832F6C8EE3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66" creationId="{C05F9461-3E79-45AB-ACA2-CE104AE079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1" creationId="{59D00680-F387-42CF-A80F-9EB989D2FF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3" creationId="{FD22EFEE-78D9-4BBA-A706-FF101EE4FE0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4" creationId="{BD7D79B8-B9FC-40F2-A071-928C4E1AC826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914170250" sldId="321"/>
            <ac:picMk id="185" creationId="{E460F6DE-6D72-460F-883C-7C3F02EF4FA4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45" creationId="{0E69A968-B87C-4E2C-97D9-89C7E1025E6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7" creationId="{FB41FEEF-615D-42A1-90C2-357B88B74E8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28" creationId="{FEAD1C30-D5F9-45E7-B4EF-53D2AAC6F00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8" creationId="{CA068A54-0B61-4257-A8C8-5FA8F2AF7C0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39" creationId="{B4A6CCCC-BB07-456C-B333-A05A27129BA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59" creationId="{3EE8D660-75AE-4DBF-A749-C8EBC4452A5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60" creationId="{55AD0C64-EB6E-4816-9B51-5170F06B5F7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2" creationId="{13BBAB8C-42D1-4EB7-BF80-9D594FCED4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914170250" sldId="321"/>
            <ac:cxnSpMk id="173" creationId="{9125BE1E-4D08-4EFC-B21A-8B61D51C4D25}"/>
          </ac:cxnSpMkLst>
        </pc:cxnChg>
      </pc:sldChg>
      <pc:sldChg chg="addSp delSp modSp new mod modAnim">
        <pc:chgData name="Kyd Law" userId="eea39dd088786ed2" providerId="LiveId" clId="{E01C5980-304E-4966-9329-CAC7B4A42965}" dt="2021-11-08T20:16:20.325" v="205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1-08T20:16:20.325" v="205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1-08T20:16:20.325" v="205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1-08T20:16:20.325" v="205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1-08T20:16:20.325" v="205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1-08T20:16:20.325" v="205"/>
          <ac:picMkLst>
            <pc:docMk/>
            <pc:sldMk cId="101145496" sldId="323"/>
            <ac:picMk id="5" creationId="{06045E1D-E90A-4ED6-A804-A0AD5B817185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3108811919" sldId="324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3108811919" sldId="324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3108811919" sldId="324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3108811919" sldId="324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575340522" sldId="325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575340522" sldId="325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575340522" sldId="325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575340522" sldId="325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221241607" sldId="326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21241607" sldId="326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21241607" sldId="326"/>
            <ac:grpSpMk id="48" creationId="{A960E825-B2A1-4A9F-AF77-DFCD6644984D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21241607" sldId="326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21241607" sldId="326"/>
            <ac:cxnSpMk id="76" creationId="{FB10BC1F-E0A5-423C-A079-F6BA54604DB8}"/>
          </ac:cxnSpMkLst>
        </pc:cxnChg>
      </pc:sldChg>
      <pc:sldChg chg="modSp mod">
        <pc:chgData name="Kyd Law" userId="eea39dd088786ed2" providerId="LiveId" clId="{E01C5980-304E-4966-9329-CAC7B4A42965}" dt="2021-11-08T20:16:20.325" v="205"/>
        <pc:sldMkLst>
          <pc:docMk/>
          <pc:sldMk cId="2188620477" sldId="327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8" creationId="{51CE768B-DBAC-45E7-81F7-E2E2926EDD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" creationId="{67C6FFF7-CB63-4C0F-8CCF-21C38E421FE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1" creationId="{978FDDA2-970D-4CEE-A49F-E558C9A7DC6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2" creationId="{7037214E-CA5B-43B2-9B33-506978840B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2" creationId="{86882EAD-53C0-4D40-9113-97D06E2E004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4" creationId="{661647BE-BA87-4C54-AB77-7A184D142DCB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7" creationId="{3F0FF0BE-7C24-4A14-A101-41AF69DD31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8" creationId="{B35B478D-4C13-447B-A6A5-4C0F9F584B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59" creationId="{8AE9EE18-F0B4-4879-B8A9-89A3E90A1CF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0" creationId="{024E5FCD-530D-468E-AD80-BA6B55BF937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1" creationId="{A3BB1BB0-E2D8-4037-AD29-1223ACE00E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72" creationId="{3CB7ED09-E1F1-498C-BA0B-61E76E57D1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0" creationId="{A8092CDB-E320-422C-B049-A7793325E4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99" creationId="{D8A5DE95-9256-4B85-BAB8-48DD5AAD76D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0" creationId="{A9D08037-6FF4-492A-84F9-A44F5D6485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1" creationId="{FB34BBA3-0BA6-406E-A2F2-47E5AE19B63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88620477" sldId="327"/>
            <ac:spMk id="104" creationId="{08BF241B-EBAC-4D76-AF83-C77D15D26300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7" creationId="{745E9AF7-DC2E-4B79-8499-798CEB5BCA57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88620477" sldId="327"/>
            <ac:grpSpMk id="89" creationId="{11388294-9BDD-44A0-B0BD-00A4E7AFE04A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2" creationId="{BF803284-DE7A-45BA-890A-14214F3BD83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24" creationId="{C6BAE751-5E19-4F82-BB56-0538BE566C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55" creationId="{ABE46531-D99D-4C7F-862F-49437D15C5B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68" creationId="{92C0BE68-649E-4B0C-A012-512AD265319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3" creationId="{D95FB103-D9D1-422D-B20D-9FFBE77DEA8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4" creationId="{F616B7EA-D456-4519-9BDD-C417622AC38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5" creationId="{C1AFCB3C-3CC7-4662-9905-23AEBC1055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6" creationId="{2DBC4643-FD76-4AE0-8E9A-523E6DF08D9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7" creationId="{A5F93FC3-0B97-4EBA-AC80-EADA55DF2DB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8" creationId="{FD9DD9B4-0ABF-4BF2-B82F-260859BB9C5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79" creationId="{1E27C1BF-5C17-47BC-AEA2-F1FC967544B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0" creationId="{8E62C7F8-1DA1-4FAC-BCAF-8C5ED062DD8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1" creationId="{072FFFFF-4E54-4E8F-AA8B-0811673D90F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2" creationId="{491D0890-D06C-4A3F-9CB1-87304140D30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3" creationId="{5F9196A2-AAAA-4EF7-AE41-2BB4E45356D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4" creationId="{0F09C2A3-C0D6-4E90-96B5-FC2F582F370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5" creationId="{74370B05-1B28-4429-BE9A-3C979E13F06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6" creationId="{E3EAADA2-C997-4B78-AE47-0AE1B231E8D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88" creationId="{458CE6AF-FBBE-4E87-B604-69C4E516107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1" creationId="{2862BF84-5495-4A37-9300-B817AA4FB322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2" creationId="{64FD9293-3EDD-4529-B5F4-F25E1F2DDB0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3" creationId="{BD1EC927-29FB-4708-890D-89C6E9AED53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4" creationId="{FD03B414-54A1-4BFB-AC09-F69F571A723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88620477" sldId="327"/>
            <ac:picMk id="96" creationId="{8BCA5233-73CF-4610-B71D-6F0F7F47607C}"/>
          </ac:picMkLst>
        </pc:pic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707082283" sldId="328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" creationId="{B5B49013-668F-481E-A2C8-FDC1EF49F36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" creationId="{DAAEF6F2-C321-4608-8288-E8D3A0F3901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" creationId="{E023849E-5956-4758-8185-FAA17D00116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6" creationId="{B1763FEA-87B7-426B-BAA9-662605CD5F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8" creationId="{EA7FFCEF-9DEB-4E79-9ADE-1F7A36964D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19" creationId="{42F0B80C-6EC3-446E-82F3-74F34B71C7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0" creationId="{802AA6C3-5CBB-47CC-8BBC-4483F5C18F9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2" creationId="{187499B2-CEEC-459C-8AE2-2A156A20EA8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4" creationId="{40127E73-BB2C-46BF-B8E0-D3086A9A3D2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27" creationId="{D8AFD360-4F37-4D5E-85B9-568AAF59A84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2" creationId="{8CFD5CDD-F5C7-460B-932B-A65D288FBF7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3" creationId="{04EE81B2-0EA0-4447-BD44-DC3AD6C0A05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4" creationId="{A0ADBFF8-9FA4-4366-A777-CAE3A68C7EC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36" creationId="{4A8DAAF2-CCE5-4F35-9D28-26B79BBA1E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2" creationId="{0BA6F9C5-F784-4217-BCAE-EA3F74C7B7F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3" creationId="{5A06E959-E0E1-4F15-A554-B2D04D7F0BC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4" creationId="{1ADA7C5B-1B9F-468D-B048-D1F007C63C5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45" creationId="{D097C4E4-C05F-48A7-9265-635D5DE8FD4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7" creationId="{5B0A8B84-7786-4F82-8225-CE76CD9CB19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59" creationId="{A432BF79-4714-4C05-84A8-532EBBFA7A0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3" creationId="{9B6DAF01-D63F-44C5-AEB9-FD75BAE86A6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4" creationId="{E1EDC554-FA64-4BA0-BAC6-19DC38B32FB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8" creationId="{FBA36434-3132-4D73-A236-AA02E3D94B4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69" creationId="{E523D4E1-8018-4C0A-9C8C-8181407AD65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0" creationId="{F5FC98DD-B94A-4A79-AFA6-A560B9AB40A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707082283" sldId="328"/>
            <ac:spMk id="78" creationId="{D8451C3E-6E66-4E1E-9F4B-D31A25C3A072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28" creationId="{68C45DB7-A4D2-4A1E-A494-D22F3281CDC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5" creationId="{C0EFE4E2-E368-4851-BE19-6A142B59DE30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39" creationId="{7A202678-7F44-4C0C-B8FE-31B2F931E8EF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48" creationId="{A960E825-B2A1-4A9F-AF77-DFCD6644984D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55" creationId="{3172BE40-B8FE-43F5-A09B-0DE0B243C315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1707082283" sldId="328"/>
            <ac:grpSpMk id="61" creationId="{6C69459F-7017-4436-AF04-2B935C4F3E72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" creationId="{65642600-5120-4A34-BA40-34416BB8101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" creationId="{5DD28807-F625-419B-ADE9-E19AA710CAB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9" creationId="{5C7C53DA-126C-487D-9CA6-69FDE72B3BC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1" creationId="{0D0A1A38-AEF8-4B98-9957-445A2BC2F8B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3" creationId="{C97B8AAC-5983-46C5-903A-5F64969E61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5" creationId="{A37052A3-CEA0-49A3-B48C-73AE9F679D1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17" creationId="{39112C5E-6DF4-492D-8678-8B675F749BE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1" creationId="{AAE76D85-DDEF-49CE-B043-D985682CD16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6" creationId="{BC3FEFDC-ACBC-4DAF-B624-29EF83C1CB5D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29" creationId="{5A997005-44A0-419A-8350-0C2CC70DC30F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0" creationId="{EB770E3D-F4BB-4C97-931A-06E076B8EF2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1" creationId="{6A3A1B9D-A275-41F4-A9DC-F4D01342789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38" creationId="{DB4B0027-79B5-4BF7-937C-F3DDA5A9F47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47" creationId="{FF63E225-FAF2-4AC2-ADB9-53316362941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6" creationId="{7953D79B-4145-4ECD-AB50-A1E34E9CFF6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58" creationId="{64282E49-D5A3-4737-8D2B-B1A58922734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0" creationId="{746CDAA2-1D4F-4C71-B404-DDFFC34F5914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62" creationId="{73D3F5D5-B96B-43C2-B754-8281ABF8DA6B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1" creationId="{5DB77092-0B32-47FB-AC96-397797CFF3B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2" creationId="{3515F24D-6BE1-4592-A1A1-5D68BBB1C0C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3" creationId="{7530EB78-53D2-45DD-808D-BAE091BF5EF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4" creationId="{CDA28808-02CD-4F9A-8311-C1E5F72BC757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5" creationId="{8210669D-DC7C-4487-B3BB-E83A0519EFEC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1707082283" sldId="328"/>
            <ac:picMk id="77" creationId="{C6CF4EBC-AD93-47D6-B5B2-14FF4B84A8CC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37" creationId="{45F67C03-95E2-482C-AE21-C285B1D131FF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5" creationId="{5F97AA2D-F2DA-424F-9B5D-C26DAE2C0696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6" creationId="{302A8A91-5E22-4EAB-A5D1-240F2452D41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67" creationId="{0F348CFD-70CE-4ECA-A898-A5877946AD09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707082283" sldId="328"/>
            <ac:cxnSpMk id="76" creationId="{FB10BC1F-E0A5-423C-A079-F6BA54604DB8}"/>
          </ac:cxnSpMkLst>
        </pc:cxnChg>
      </pc:sldChg>
      <pc:sldChg chg="modSp">
        <pc:chgData name="Kyd Law" userId="eea39dd088786ed2" providerId="LiveId" clId="{E01C5980-304E-4966-9329-CAC7B4A42965}" dt="2021-11-08T20:16:20.325" v="205"/>
        <pc:sldMkLst>
          <pc:docMk/>
          <pc:sldMk cId="1893584919" sldId="329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4" creationId="{F083C6F2-67EC-4994-B067-2E64432FC90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" creationId="{9AC9491D-2D64-4B67-9326-A2EDE2FE94D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6" creationId="{FEA38F1B-DD37-42B4-A2DB-CF0F1DAF40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7" creationId="{1085386E-9314-492C-8D71-D3B1E3A7337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8" creationId="{947DCAFD-7B8A-4520-8CD3-DB968F443E75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9" creationId="{06955AA0-F7A7-4E08-AF42-AAB1F15A531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0" creationId="{CBE19A46-DC9D-4D79-9DB8-72CC934BB81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1" creationId="{B8BE11A8-796E-442E-94DA-4D44F93A05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2" creationId="{1D999933-052E-40C6-8195-223F62B8A08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3" creationId="{9DF53354-5C27-4B8B-B83C-C41AB4C6A59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18" creationId="{880AE0AD-D536-4BFD-B98F-7716519C0DF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28" creationId="{832CA394-7B90-4833-A05D-70CAA4BE135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2" creationId="{6F32CA26-EAF7-407C-A2FE-06A43F6206A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33" creationId="{93892ECD-7A5C-485B-A97A-8C3177D9FDC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1893584919" sldId="329"/>
            <ac:spMk id="51" creationId="{A93E8DF4-B1FF-4416-A095-383D91824566}"/>
          </ac:spMkLst>
        </pc:sp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0" creationId="{1B45F8CF-6377-4F19-9393-E985477E74A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1" creationId="{0382AA86-1146-4CCC-A298-51C3F898070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22" creationId="{1EF344D6-D243-43B7-AB07-66F8C902DF0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1" creationId="{63539B0C-B015-428E-9E82-7FFFA00CF05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7" creationId="{1B9A8CE1-DC86-4B5D-AA31-B5FBC1FD816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39" creationId="{F12F847B-B8C5-40E4-8649-ECF3DC4A6CDD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1" creationId="{E3EE436C-5F1F-492B-AC1B-E2FF46C7FEE7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3" creationId="{EF12187B-9B07-4C8C-8967-727B70228824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1893584919" sldId="329"/>
            <ac:cxnSpMk id="45" creationId="{BBA88ED0-C3B2-4319-9744-CBFBCCA76868}"/>
          </ac:cxnSpMkLst>
        </pc:cxnChg>
      </pc:sldChg>
      <pc:sldChg chg="modSp mod modNotes">
        <pc:chgData name="Kyd Law" userId="eea39dd088786ed2" providerId="LiveId" clId="{E01C5980-304E-4966-9329-CAC7B4A42965}" dt="2021-11-08T20:16:20.333" v="207"/>
        <pc:sldMkLst>
          <pc:docMk/>
          <pc:sldMk cId="2113859104" sldId="330"/>
        </pc:sldMkLst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" creationId="{09F850E7-D3F2-48CA-96C9-F61849AA9D03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25" creationId="{FB79913E-950F-41C9-A031-FB12FB49D7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30" creationId="{473139B6-8590-4157-90A3-E1FC442C87CF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40" creationId="{F2664EA2-D7E3-443A-8138-B697D5DF731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2" creationId="{94873541-C300-41FC-AB2D-6118EEECB5F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3" creationId="{372932D6-98FB-43A4-B6D5-0EF45BD2D7F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4" creationId="{E10D57F8-75DF-443D-AF2C-6E8D49DC3E7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5" creationId="{C587C83A-5C20-46AF-8C3E-0ABDE008C82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58" creationId="{D1EE5566-9E8E-4BF3-9D23-9285C577374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1" creationId="{7701B398-EB7D-40A7-BC61-8BED561962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2" creationId="{C197D31F-F40A-4CC3-BD59-F178A416AD66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3" creationId="{D1ED649D-6F1D-470A-8795-C644B331AC6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4" creationId="{CF64FDC7-F1B6-492F-8191-9003D5BE312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6" creationId="{E295DE3A-1304-4612-AA92-E1198CBAA11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67" creationId="{47F7228F-2260-4A57-9FF1-882F6E3302AC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70" creationId="{CF479578-1BE4-4856-B490-BC686B1C460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3" creationId="{4A0A98B0-3C5D-41FF-A6CD-729E06B15201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84" creationId="{4804A442-E3C2-4A67-9E4A-C878E54D90D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5" creationId="{3A57BD68-FEDA-4401-8EA2-F66A7A3D892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7" creationId="{A2F6C9F3-913F-4F6D-B3DD-38A41F16680D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98" creationId="{072B30A0-DD97-46C2-B862-925333B146A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04" creationId="{B81D0E00-4AB6-4DB2-A736-88508CC51F7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5" creationId="{DC58FBA4-BDB2-4993-904A-7AB16C25C45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16" creationId="{3F37647A-2F02-4892-AC5A-53A67822E7A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3" creationId="{D4791B6E-98A1-477E-B901-265C4D3E34DA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44" creationId="{1F6DBC2A-49F5-4D95-BE3F-F530533A2264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59" creationId="{ABA8BA60-E18C-4974-9DBF-46A42B412278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0" creationId="{715B48DA-F7DF-4EAA-9300-380C50B2E0E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1" creationId="{164C17C4-1F23-4458-B5D7-B26866A75812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4" creationId="{8AB5BB57-B25C-47CF-BD8B-B053050B58F7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k cId="2113859104" sldId="330"/>
            <ac:spMk id="165" creationId="{169DB2EA-90CB-48AB-9B5C-83072C631034}"/>
          </ac:spMkLst>
        </pc:s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3" creationId="{EEA9AD7A-17D9-498C-9C28-C7715644013C}"/>
          </ac:grpSpMkLst>
        </pc:grpChg>
        <pc:grpChg chg="mod">
          <ac:chgData name="Kyd Law" userId="eea39dd088786ed2" providerId="LiveId" clId="{E01C5980-304E-4966-9329-CAC7B4A42965}" dt="2021-11-08T20:16:20.325" v="205"/>
          <ac:grpSpMkLst>
            <pc:docMk/>
            <pc:sldMk cId="2113859104" sldId="330"/>
            <ac:grpSpMk id="69" creationId="{8163AAE0-0479-4B76-B253-81A9104446A8}"/>
          </ac:grpSpMkLst>
        </pc:grp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9" creationId="{F8500EA8-18D9-4A00-A2E1-679FC62348BE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24" creationId="{AE3FA4B6-72EC-47B2-BD3A-A81B785806D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35" creationId="{437B5411-5A86-4A88-B70F-6F67FF012F2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1" creationId="{AB7734B0-6600-4D63-9B50-0CA51C71C960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2" creationId="{DBC0B751-CD9B-4ECD-BE36-F695855F9629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73" creationId="{52319487-D508-4D82-9859-BAE987A1038A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5" creationId="{23AA4BEA-C9EE-4DAC-8252-A2AF25A279D8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6" creationId="{C994642D-2E00-4DAA-8CB9-86C238DAE035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7" creationId="{8CFB0015-1A44-4187-9BB9-0730C38EC731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8" creationId="{651EF604-75D9-4B21-88E4-56D12F3EBBB3}"/>
          </ac:picMkLst>
        </pc:picChg>
        <pc:picChg chg="mod">
          <ac:chgData name="Kyd Law" userId="eea39dd088786ed2" providerId="LiveId" clId="{E01C5980-304E-4966-9329-CAC7B4A42965}" dt="2021-11-08T20:16:20.325" v="205"/>
          <ac:picMkLst>
            <pc:docMk/>
            <pc:sldMk cId="2113859104" sldId="330"/>
            <ac:picMk id="109" creationId="{A4042878-4CDB-43D0-B0F0-984ADB002193}"/>
          </ac:picMkLst>
        </pc:pic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29" creationId="{8632217D-416E-49C2-BCE9-EF24F5EDF095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75" creationId="{21E73766-495C-4441-9EA9-F901DE0494B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1" creationId="{7C7A88A9-008A-4D0B-8954-0D53DEB8FDA2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6" creationId="{C20C3933-5F98-43B8-B522-31CDB9F0354A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89" creationId="{5DDBDD62-19FC-43FB-BCC5-7EE98F2EB183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91" creationId="{E41618D9-1D49-4FB2-9E3E-5BBCAB710410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12" creationId="{05BA0102-F8BC-4903-9381-745F94C5DDB1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39" creationId="{21C04C06-103A-4F54-950E-09D5CB2CB91B}"/>
          </ac:cxnSpMkLst>
        </pc:cxnChg>
        <pc:cxnChg chg="mod">
          <ac:chgData name="Kyd Law" userId="eea39dd088786ed2" providerId="LiveId" clId="{E01C5980-304E-4966-9329-CAC7B4A42965}" dt="2021-11-08T20:16:20.325" v="205"/>
          <ac:cxnSpMkLst>
            <pc:docMk/>
            <pc:sldMk cId="2113859104" sldId="330"/>
            <ac:cxnSpMk id="157" creationId="{393A4E8C-7FED-4B9D-AA1B-DC8E6641A1D0}"/>
          </ac:cxnSpMkLst>
        </pc:cxnChg>
      </pc:sldChg>
      <pc:sldChg chg="addSp delSp new mod">
        <pc:chgData name="Kyd Law" userId="eea39dd088786ed2" providerId="LiveId" clId="{E01C5980-304E-4966-9329-CAC7B4A42965}" dt="2021-11-08T20:16:50.842" v="208" actId="478"/>
        <pc:sldMkLst>
          <pc:docMk/>
          <pc:sldMk cId="676808202" sldId="331"/>
        </pc:sldMkLst>
        <pc:spChg chg="del">
          <ac:chgData name="Kyd Law" userId="eea39dd088786ed2" providerId="LiveId" clId="{E01C5980-304E-4966-9329-CAC7B4A42965}" dt="2021-11-08T20:08:49.477" v="164" actId="478"/>
          <ac:spMkLst>
            <pc:docMk/>
            <pc:sldMk cId="676808202" sldId="331"/>
            <ac:spMk id="2" creationId="{261495FA-5AE6-4999-A542-7879F80E0569}"/>
          </ac:spMkLst>
        </pc:spChg>
        <pc:spChg chg="add del">
          <ac:chgData name="Kyd Law" userId="eea39dd088786ed2" providerId="LiveId" clId="{E01C5980-304E-4966-9329-CAC7B4A42965}" dt="2021-11-08T20:16:50.842" v="208" actId="478"/>
          <ac:spMkLst>
            <pc:docMk/>
            <pc:sldMk cId="676808202" sldId="331"/>
            <ac:spMk id="3" creationId="{519D1EF9-1CC5-4F7B-A7FE-062BCDD9C8AA}"/>
          </ac:spMkLst>
        </pc:spChg>
      </pc:sldChg>
      <pc:sldChg chg="addSp delSp modSp new mod">
        <pc:chgData name="Kyd Law" userId="eea39dd088786ed2" providerId="LiveId" clId="{E01C5980-304E-4966-9329-CAC7B4A42965}" dt="2021-11-22T01:43:07.397" v="938" actId="207"/>
        <pc:sldMkLst>
          <pc:docMk/>
          <pc:sldMk cId="1634276128" sldId="334"/>
        </pc:sldMkLst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2" creationId="{298D1A3A-B722-4798-8F7A-9257EA36AAF7}"/>
          </ac:spMkLst>
        </pc:spChg>
        <pc:spChg chg="del">
          <ac:chgData name="Kyd Law" userId="eea39dd088786ed2" providerId="LiveId" clId="{E01C5980-304E-4966-9329-CAC7B4A42965}" dt="2021-11-22T00:55:03.813" v="266" actId="478"/>
          <ac:spMkLst>
            <pc:docMk/>
            <pc:sldMk cId="1634276128" sldId="334"/>
            <ac:spMk id="3" creationId="{8C760519-897E-44FF-811D-D38B66B27402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4" creationId="{71A682D8-F81D-437E-A214-80C4B2ABCAD0}"/>
          </ac:spMkLst>
        </pc:spChg>
        <pc:spChg chg="add mod">
          <ac:chgData name="Kyd Law" userId="eea39dd088786ed2" providerId="LiveId" clId="{E01C5980-304E-4966-9329-CAC7B4A42965}" dt="2021-11-22T01:12:11.151" v="686" actId="1582"/>
          <ac:spMkLst>
            <pc:docMk/>
            <pc:sldMk cId="1634276128" sldId="334"/>
            <ac:spMk id="5" creationId="{17F65F87-B85B-46E5-834C-CC16E5F3B1E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6" creationId="{E408BF02-31E4-4E76-A37F-A361B955766E}"/>
          </ac:spMkLst>
        </pc:spChg>
        <pc:spChg chg="add mod ord">
          <ac:chgData name="Kyd Law" userId="eea39dd088786ed2" providerId="LiveId" clId="{E01C5980-304E-4966-9329-CAC7B4A42965}" dt="2021-11-22T01:31:29.737" v="695" actId="1582"/>
          <ac:spMkLst>
            <pc:docMk/>
            <pc:sldMk cId="1634276128" sldId="334"/>
            <ac:spMk id="7" creationId="{F4A3F742-CF50-4977-9EB4-066AAE2B6EBC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8" creationId="{AFFC4EE1-159E-4638-B963-3AD41D324C93}"/>
          </ac:spMkLst>
        </pc:spChg>
        <pc:spChg chg="add del mod">
          <ac:chgData name="Kyd Law" userId="eea39dd088786ed2" providerId="LiveId" clId="{E01C5980-304E-4966-9329-CAC7B4A42965}" dt="2021-11-22T00:57:40.300" v="335" actId="478"/>
          <ac:spMkLst>
            <pc:docMk/>
            <pc:sldMk cId="1634276128" sldId="334"/>
            <ac:spMk id="9" creationId="{8A130E02-0C98-4ED7-BD88-682D5474EB1B}"/>
          </ac:spMkLst>
        </pc:spChg>
        <pc:spChg chg="add mod">
          <ac:chgData name="Kyd Law" userId="eea39dd088786ed2" providerId="LiveId" clId="{E01C5980-304E-4966-9329-CAC7B4A42965}" dt="2021-11-22T01:12:23.115" v="688" actId="1582"/>
          <ac:spMkLst>
            <pc:docMk/>
            <pc:sldMk cId="1634276128" sldId="334"/>
            <ac:spMk id="10" creationId="{CE80ED89-1319-4830-AB72-BA07325A582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1" creationId="{4B18081E-1EAE-4B09-91FE-A9C8E4EDA74B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2" creationId="{277E6BBF-7E7B-4C4B-B98B-6E629E5139D2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4" creationId="{5F88A3A8-D437-43AA-A9FC-8BA306F3A7CE}"/>
          </ac:spMkLst>
        </pc:spChg>
        <pc:spChg chg="add mod topLvl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5" creationId="{7555080C-BBA2-4E4E-AE90-92626AE08F1E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7" creationId="{B83E0D31-6634-4757-94F0-2EF2F7C89A4F}"/>
          </ac:spMkLst>
        </pc:spChg>
        <pc:spChg chg="add mod">
          <ac:chgData name="Kyd Law" userId="eea39dd088786ed2" providerId="LiveId" clId="{E01C5980-304E-4966-9329-CAC7B4A42965}" dt="2021-11-22T01:12:04.130" v="684" actId="208"/>
          <ac:spMkLst>
            <pc:docMk/>
            <pc:sldMk cId="1634276128" sldId="334"/>
            <ac:spMk id="18" creationId="{5EF91334-9871-4EC2-8A81-3AF07E8B4432}"/>
          </ac:spMkLst>
        </pc:spChg>
        <pc:spChg chg="add mod">
          <ac:chgData name="Kyd Law" userId="eea39dd088786ed2" providerId="LiveId" clId="{E01C5980-304E-4966-9329-CAC7B4A42965}" dt="2021-11-22T01:09:37.149" v="626" actId="571"/>
          <ac:spMkLst>
            <pc:docMk/>
            <pc:sldMk cId="1634276128" sldId="334"/>
            <ac:spMk id="21" creationId="{CDDCB927-32B6-416C-8412-AF0F42FA38FC}"/>
          </ac:spMkLst>
        </pc:spChg>
        <pc:spChg chg="add mod">
          <ac:chgData name="Kyd Law" userId="eea39dd088786ed2" providerId="LiveId" clId="{E01C5980-304E-4966-9329-CAC7B4A42965}" dt="2021-11-22T01:39:00.807" v="835" actId="404"/>
          <ac:spMkLst>
            <pc:docMk/>
            <pc:sldMk cId="1634276128" sldId="334"/>
            <ac:spMk id="22" creationId="{8ECEB15A-D0B3-4070-BA5E-9015819221CA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6" creationId="{21030E1A-E3F3-4377-900B-3AAA84D3AA26}"/>
          </ac:spMkLst>
        </pc:spChg>
        <pc:spChg chg="add del mod">
          <ac:chgData name="Kyd Law" userId="eea39dd088786ed2" providerId="LiveId" clId="{E01C5980-304E-4966-9329-CAC7B4A42965}" dt="2021-11-22T01:31:37.799" v="697" actId="478"/>
          <ac:spMkLst>
            <pc:docMk/>
            <pc:sldMk cId="1634276128" sldId="334"/>
            <ac:spMk id="37" creationId="{AC96067A-77FD-4D59-A5BB-381CFD68D078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38" creationId="{AC960B3F-6404-4168-A5E8-247BB0A1D045}"/>
          </ac:spMkLst>
        </pc:spChg>
        <pc:spChg chg="add del mod">
          <ac:chgData name="Kyd Law" userId="eea39dd088786ed2" providerId="LiveId" clId="{E01C5980-304E-4966-9329-CAC7B4A42965}" dt="2021-11-22T01:32:22.326" v="705" actId="478"/>
          <ac:spMkLst>
            <pc:docMk/>
            <pc:sldMk cId="1634276128" sldId="334"/>
            <ac:spMk id="39" creationId="{F2AF8437-4381-40DD-9CA3-EC9B6A0FB18C}"/>
          </ac:spMkLst>
        </pc:spChg>
        <pc:spChg chg="add mod">
          <ac:chgData name="Kyd Law" userId="eea39dd088786ed2" providerId="LiveId" clId="{E01C5980-304E-4966-9329-CAC7B4A42965}" dt="2021-11-22T01:37:33.084" v="820" actId="1582"/>
          <ac:spMkLst>
            <pc:docMk/>
            <pc:sldMk cId="1634276128" sldId="334"/>
            <ac:spMk id="40" creationId="{2C615B3C-2954-4675-98BB-5F38D83787D4}"/>
          </ac:spMkLst>
        </pc:spChg>
        <pc:spChg chg="add mod">
          <ac:chgData name="Kyd Law" userId="eea39dd088786ed2" providerId="LiveId" clId="{E01C5980-304E-4966-9329-CAC7B4A42965}" dt="2021-11-22T01:37:51.415" v="824" actId="1076"/>
          <ac:spMkLst>
            <pc:docMk/>
            <pc:sldMk cId="1634276128" sldId="334"/>
            <ac:spMk id="41" creationId="{BD71ACE8-222F-4E13-83F1-3565FAF03D7B}"/>
          </ac:spMkLst>
        </pc:spChg>
        <pc:spChg chg="add del mod">
          <ac:chgData name="Kyd Law" userId="eea39dd088786ed2" providerId="LiveId" clId="{E01C5980-304E-4966-9329-CAC7B4A42965}" dt="2021-11-22T01:33:46.498" v="727" actId="478"/>
          <ac:spMkLst>
            <pc:docMk/>
            <pc:sldMk cId="1634276128" sldId="334"/>
            <ac:spMk id="42" creationId="{A1736EBF-76E7-471B-AB81-5DA8EA7EE5CA}"/>
          </ac:spMkLst>
        </pc:spChg>
        <pc:spChg chg="add del mod">
          <ac:chgData name="Kyd Law" userId="eea39dd088786ed2" providerId="LiveId" clId="{E01C5980-304E-4966-9329-CAC7B4A42965}" dt="2021-11-22T01:35:00.504" v="749" actId="767"/>
          <ac:spMkLst>
            <pc:docMk/>
            <pc:sldMk cId="1634276128" sldId="334"/>
            <ac:spMk id="43" creationId="{16B0BEDB-D49A-4734-A8A5-BFE82390BA37}"/>
          </ac:spMkLst>
        </pc:spChg>
        <pc:spChg chg="add mod">
          <ac:chgData name="Kyd Law" userId="eea39dd088786ed2" providerId="LiveId" clId="{E01C5980-304E-4966-9329-CAC7B4A42965}" dt="2021-11-22T01:38:13.541" v="829" actId="206"/>
          <ac:spMkLst>
            <pc:docMk/>
            <pc:sldMk cId="1634276128" sldId="334"/>
            <ac:spMk id="44" creationId="{E87E1756-6A8D-4EA5-B82A-8AAE5D61E316}"/>
          </ac:spMkLst>
        </pc:spChg>
        <pc:spChg chg="add mod">
          <ac:chgData name="Kyd Law" userId="eea39dd088786ed2" providerId="LiveId" clId="{E01C5980-304E-4966-9329-CAC7B4A42965}" dt="2021-11-22T01:43:07.397" v="938" actId="207"/>
          <ac:spMkLst>
            <pc:docMk/>
            <pc:sldMk cId="1634276128" sldId="334"/>
            <ac:spMk id="45" creationId="{9A4C0578-C093-46F0-97B7-0B9C124A6FC4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6" creationId="{837A5B83-D41B-4BD5-967E-893C4D2F5D1B}"/>
          </ac:spMkLst>
        </pc:spChg>
        <pc:spChg chg="add mod">
          <ac:chgData name="Kyd Law" userId="eea39dd088786ed2" providerId="LiveId" clId="{E01C5980-304E-4966-9329-CAC7B4A42965}" dt="2021-11-22T01:37:57.577" v="826" actId="12789"/>
          <ac:spMkLst>
            <pc:docMk/>
            <pc:sldMk cId="1634276128" sldId="334"/>
            <ac:spMk id="47" creationId="{03759F24-A64D-4A98-BBA5-670FEACCBC55}"/>
          </ac:spMkLst>
        </pc:spChg>
        <pc:spChg chg="add mod">
          <ac:chgData name="Kyd Law" userId="eea39dd088786ed2" providerId="LiveId" clId="{E01C5980-304E-4966-9329-CAC7B4A42965}" dt="2021-11-22T01:38:46.853" v="833"/>
          <ac:spMkLst>
            <pc:docMk/>
            <pc:sldMk cId="1634276128" sldId="334"/>
            <ac:spMk id="48" creationId="{6983701C-BBBC-4336-8031-23FE2286141C}"/>
          </ac:spMkLst>
        </pc:spChg>
        <pc:spChg chg="add mod">
          <ac:chgData name="Kyd Law" userId="eea39dd088786ed2" providerId="LiveId" clId="{E01C5980-304E-4966-9329-CAC7B4A42965}" dt="2021-11-22T01:42:58.546" v="937" actId="207"/>
          <ac:spMkLst>
            <pc:docMk/>
            <pc:sldMk cId="1634276128" sldId="334"/>
            <ac:spMk id="49" creationId="{651758F2-3810-45E0-88D8-35BB5342FE0E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0" creationId="{4D7D36BF-6B89-4B01-B218-0BBB42101DA7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1" creationId="{7F96420A-53E5-44B0-BBE9-06EB48A2CE56}"/>
          </ac:spMkLst>
        </pc:spChg>
        <pc:spChg chg="add mod">
          <ac:chgData name="Kyd Law" userId="eea39dd088786ed2" providerId="LiveId" clId="{E01C5980-304E-4966-9329-CAC7B4A42965}" dt="2021-11-22T01:42:42.461" v="933" actId="1076"/>
          <ac:spMkLst>
            <pc:docMk/>
            <pc:sldMk cId="1634276128" sldId="334"/>
            <ac:spMk id="56" creationId="{3FD9B113-D35A-4514-AC35-AAE72FE89092}"/>
          </ac:spMkLst>
        </pc:spChg>
        <pc:grpChg chg="add del mod">
          <ac:chgData name="Kyd Law" userId="eea39dd088786ed2" providerId="LiveId" clId="{E01C5980-304E-4966-9329-CAC7B4A42965}" dt="2021-11-22T01:05:28.731" v="564" actId="165"/>
          <ac:grpSpMkLst>
            <pc:docMk/>
            <pc:sldMk cId="1634276128" sldId="334"/>
            <ac:grpSpMk id="13" creationId="{BF80E41C-F361-4C3E-B17E-DBB214B9ECE3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6" creationId="{EEC4B734-18ED-4B5D-AE58-7D4489CDA4F1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19" creationId="{A1191214-B521-4EBA-8A48-04190796F5C4}"/>
          </ac:grpSpMkLst>
        </pc:grpChg>
        <pc:grpChg chg="add mod">
          <ac:chgData name="Kyd Law" userId="eea39dd088786ed2" providerId="LiveId" clId="{E01C5980-304E-4966-9329-CAC7B4A42965}" dt="2021-11-22T01:10:31.844" v="662" actId="164"/>
          <ac:grpSpMkLst>
            <pc:docMk/>
            <pc:sldMk cId="1634276128" sldId="334"/>
            <ac:grpSpMk id="20" creationId="{AEC19C27-5F36-4D4E-9B87-66E166EF6B68}"/>
          </ac:grpSpMkLst>
        </pc:grpChg>
        <pc:grpChg chg="add mod">
          <ac:chgData name="Kyd Law" userId="eea39dd088786ed2" providerId="LiveId" clId="{E01C5980-304E-4966-9329-CAC7B4A42965}" dt="2021-11-22T01:33:18.203" v="723" actId="1076"/>
          <ac:grpSpMkLst>
            <pc:docMk/>
            <pc:sldMk cId="1634276128" sldId="334"/>
            <ac:grpSpMk id="23" creationId="{9C9153C0-252C-4E52-B9AC-B5C8BF620916}"/>
          </ac:grpSpMkLst>
        </pc:grp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5" creationId="{E16E8233-3C4F-4294-9ECD-59042A72DAD0}"/>
          </ac:cxnSpMkLst>
        </pc:cxnChg>
        <pc:cxnChg chg="add mod">
          <ac:chgData name="Kyd Law" userId="eea39dd088786ed2" providerId="LiveId" clId="{E01C5980-304E-4966-9329-CAC7B4A42965}" dt="2021-11-22T01:33:18.203" v="723" actId="1076"/>
          <ac:cxnSpMkLst>
            <pc:docMk/>
            <pc:sldMk cId="1634276128" sldId="334"/>
            <ac:cxnSpMk id="26" creationId="{9E93A2B5-6F45-419C-B8F9-0E1D7AD540E7}"/>
          </ac:cxnSpMkLst>
        </pc:cxnChg>
        <pc:cxnChg chg="add mod">
          <ac:chgData name="Kyd Law" userId="eea39dd088786ed2" providerId="LiveId" clId="{E01C5980-304E-4966-9329-CAC7B4A42965}" dt="2021-11-22T01:42:42.461" v="933" actId="1076"/>
          <ac:cxnSpMkLst>
            <pc:docMk/>
            <pc:sldMk cId="1634276128" sldId="334"/>
            <ac:cxnSpMk id="53" creationId="{EA153DAB-B5E3-48EC-BD71-EC7CC485E186}"/>
          </ac:cxnSpMkLst>
        </pc:cxnChg>
      </pc:sldChg>
      <pc:sldMasterChg chg="modSp modSldLayout">
        <pc:chgData name="Kyd Law" userId="eea39dd088786ed2" providerId="LiveId" clId="{E01C5980-304E-4966-9329-CAC7B4A42965}" dt="2021-11-08T20:16:20.325" v="205"/>
        <pc:sldMasterMkLst>
          <pc:docMk/>
          <pc:sldMasterMk cId="674187697" sldId="2147483648"/>
        </pc:sldMasterMkLst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2" creationId="{265EFB48-93D5-4BFB-A3E0-4CA858A2CF9E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3" creationId="{1586AC1A-FF28-465F-AAD9-EEC790E839B0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4" creationId="{1BB632B1-8973-479D-A64C-98BC72F6262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5" creationId="{0CA92780-B4A8-42DD-BB1C-4EB2F66BF879}"/>
          </ac:spMkLst>
        </pc:spChg>
        <pc:spChg chg="mod">
          <ac:chgData name="Kyd Law" userId="eea39dd088786ed2" providerId="LiveId" clId="{E01C5980-304E-4966-9329-CAC7B4A42965}" dt="2021-11-08T20:16:20.325" v="205"/>
          <ac:spMkLst>
            <pc:docMk/>
            <pc:sldMasterMk cId="674187697" sldId="2147483648"/>
            <ac:spMk id="6" creationId="{53E51919-5C8F-42E7-8F38-92C7C26C4959}"/>
          </ac:spMkLst>
        </pc:sp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406027074" sldId="214748364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2" creationId="{0A68E001-84B9-4FB4-AFBA-D80B7C4B1317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406027074" sldId="2147483649"/>
              <ac:spMk id="3" creationId="{309398EC-F811-4732-B8A6-56DC1E579459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2991234503" sldId="2147483651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2" creationId="{9F07F531-228C-4456-AB7A-12FCE2F46F3D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2991234503" sldId="2147483651"/>
              <ac:spMk id="3" creationId="{FDDEF40C-9904-4DC7-9958-8B2FCF18B242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1944098091" sldId="2147483652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3" creationId="{F43236BB-3EE7-459E-B9D8-63CA70C88BF0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1944098091" sldId="2147483652"/>
              <ac:spMk id="4" creationId="{41AE8C21-9124-4D5E-B4CC-4A9AB60D1CAD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758289637" sldId="2147483653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2" creationId="{705DC810-A6C3-4E19-BB19-F94A3C80132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3" creationId="{94AC4FD7-A814-4B63-BBE1-D9DFA97CE2A1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4" creationId="{3447F050-CD09-4760-AAFC-4738A21ED598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5" creationId="{27368C96-CF83-4CDA-90A5-B9818B31B2E6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758289637" sldId="2147483653"/>
              <ac:spMk id="6" creationId="{3EC752D4-68A1-4156-BA6F-7F95215FF79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538338542" sldId="2147483656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2" creationId="{31EA0ADA-BE94-4F0B-9744-F563B61A61B2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3" creationId="{A8C8200D-BC91-476F-BC31-FC62973BA99A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538338542" sldId="2147483656"/>
              <ac:spMk id="4" creationId="{218B1B8B-C3ED-4457-8E96-E0D32135F0EF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908569838" sldId="2147483657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2" creationId="{E018435A-719C-43B8-8D49-2DFA5ED506E3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3" creationId="{C34B5A19-3EA7-4649-B085-B4EE1876D52C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908569838" sldId="2147483657"/>
              <ac:spMk id="4" creationId="{8ECC20D6-F6EA-43D7-836B-4C4332FF9441}"/>
            </ac:spMkLst>
          </pc:spChg>
        </pc:sldLayoutChg>
        <pc:sldLayoutChg chg="modSp">
          <pc:chgData name="Kyd Law" userId="eea39dd088786ed2" providerId="LiveId" clId="{E01C5980-304E-4966-9329-CAC7B4A42965}" dt="2021-11-08T20:16:20.325" v="205"/>
          <pc:sldLayoutMkLst>
            <pc:docMk/>
            <pc:sldMasterMk cId="674187697" sldId="2147483648"/>
            <pc:sldLayoutMk cId="3739606745" sldId="2147483659"/>
          </pc:sldLayoutMkLst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2" creationId="{E82DD8FA-8052-40E8-9441-8363A896FF09}"/>
            </ac:spMkLst>
          </pc:spChg>
          <pc:spChg chg="mod">
            <ac:chgData name="Kyd Law" userId="eea39dd088786ed2" providerId="LiveId" clId="{E01C5980-304E-4966-9329-CAC7B4A42965}" dt="2021-11-08T20:16:20.325" v="205"/>
            <ac:spMkLst>
              <pc:docMk/>
              <pc:sldMasterMk cId="674187697" sldId="2147483648"/>
              <pc:sldLayoutMk cId="3739606745" sldId="2147483659"/>
              <ac:spMk id="3" creationId="{5ABE7FEB-7739-4E23-8E99-DECAAEA268F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C751C1-6672-4C5F-AC90-33C43A55E2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540EF5-CFCD-408C-BCE7-7F4A350796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6408C-5635-4F85-8526-96119AA8473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8C96A2-B082-4A7F-BD66-8E162FA08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15A3D4-CC7B-4A7F-8E12-BE6C798F5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2C8EA-913F-4ECE-AF76-2F29C91C732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1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9CDFF-D33A-457F-96BB-5F82D14386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02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0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7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2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3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01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8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04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22/11/2021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0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21" Type="http://schemas.openxmlformats.org/officeDocument/2006/relationships/image" Target="../media/image34.svg"/><Relationship Id="rId34" Type="http://schemas.openxmlformats.org/officeDocument/2006/relationships/image" Target="../media/image47.png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sv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4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35" Type="http://schemas.openxmlformats.org/officeDocument/2006/relationships/image" Target="../media/image48.svg"/><Relationship Id="rId8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34.svg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34.svg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34.svg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2" Type="http://schemas.openxmlformats.org/officeDocument/2006/relationships/image" Target="../media/image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svg"/><Relationship Id="rId18" Type="http://schemas.openxmlformats.org/officeDocument/2006/relationships/image" Target="../media/image45.png"/><Relationship Id="rId26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microsoft.com/office/2007/relationships/hdphoto" Target="../media/hdphoto1.wdp"/><Relationship Id="rId7" Type="http://schemas.openxmlformats.org/officeDocument/2006/relationships/image" Target="../media/image3.svg"/><Relationship Id="rId12" Type="http://schemas.openxmlformats.org/officeDocument/2006/relationships/image" Target="../media/image26.png"/><Relationship Id="rId17" Type="http://schemas.openxmlformats.org/officeDocument/2006/relationships/image" Target="../media/image44.svg"/><Relationship Id="rId25" Type="http://schemas.openxmlformats.org/officeDocument/2006/relationships/image" Target="../media/image36.svg"/><Relationship Id="rId33" Type="http://schemas.openxmlformats.org/officeDocument/2006/relationships/image" Target="../media/image32.svg"/><Relationship Id="rId2" Type="http://schemas.openxmlformats.org/officeDocument/2006/relationships/image" Target="../media/image4.png"/><Relationship Id="rId16" Type="http://schemas.openxmlformats.org/officeDocument/2006/relationships/image" Target="../media/image43.png"/><Relationship Id="rId20" Type="http://schemas.openxmlformats.org/officeDocument/2006/relationships/image" Target="../media/image28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svg"/><Relationship Id="rId24" Type="http://schemas.openxmlformats.org/officeDocument/2006/relationships/image" Target="../media/image35.png"/><Relationship Id="rId32" Type="http://schemas.openxmlformats.org/officeDocument/2006/relationships/image" Target="../media/image31.png"/><Relationship Id="rId5" Type="http://schemas.openxmlformats.org/officeDocument/2006/relationships/image" Target="../media/image1.png"/><Relationship Id="rId15" Type="http://schemas.openxmlformats.org/officeDocument/2006/relationships/image" Target="../media/image38.svg"/><Relationship Id="rId23" Type="http://schemas.openxmlformats.org/officeDocument/2006/relationships/image" Target="../media/image30.sv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46.svg"/><Relationship Id="rId31" Type="http://schemas.openxmlformats.org/officeDocument/2006/relationships/image" Target="../media/image34.svg"/><Relationship Id="rId4" Type="http://schemas.openxmlformats.org/officeDocument/2006/relationships/image" Target="../media/image21.svg"/><Relationship Id="rId9" Type="http://schemas.openxmlformats.org/officeDocument/2006/relationships/image" Target="../media/image23.svg"/><Relationship Id="rId14" Type="http://schemas.openxmlformats.org/officeDocument/2006/relationships/image" Target="../media/image37.png"/><Relationship Id="rId22" Type="http://schemas.openxmlformats.org/officeDocument/2006/relationships/image" Target="../media/image29.png"/><Relationship Id="rId27" Type="http://schemas.openxmlformats.org/officeDocument/2006/relationships/image" Target="../media/image40.svg"/><Relationship Id="rId30" Type="http://schemas.openxmlformats.org/officeDocument/2006/relationships/image" Target="../media/image33.png"/><Relationship Id="rId8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1.png"/><Relationship Id="rId26" Type="http://schemas.openxmlformats.org/officeDocument/2006/relationships/image" Target="../media/image41.png"/><Relationship Id="rId21" Type="http://schemas.openxmlformats.org/officeDocument/2006/relationships/image" Target="../media/image36.svg"/><Relationship Id="rId34" Type="http://schemas.openxmlformats.org/officeDocument/2006/relationships/image" Target="../media/image20.png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microsoft.com/office/2007/relationships/hdphoto" Target="../media/hdphoto1.wdp"/><Relationship Id="rId25" Type="http://schemas.openxmlformats.org/officeDocument/2006/relationships/image" Target="../media/image40.svg"/><Relationship Id="rId33" Type="http://schemas.openxmlformats.org/officeDocument/2006/relationships/image" Target="../media/image58.svg"/><Relationship Id="rId2" Type="http://schemas.openxmlformats.org/officeDocument/2006/relationships/image" Target="../media/image51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44.svg"/><Relationship Id="rId24" Type="http://schemas.openxmlformats.org/officeDocument/2006/relationships/image" Target="../media/image39.png"/><Relationship Id="rId32" Type="http://schemas.openxmlformats.org/officeDocument/2006/relationships/image" Target="../media/image57.png"/><Relationship Id="rId37" Type="http://schemas.openxmlformats.org/officeDocument/2006/relationships/image" Target="../media/image60.svg"/><Relationship Id="rId5" Type="http://schemas.openxmlformats.org/officeDocument/2006/relationships/image" Target="../media/image53.png"/><Relationship Id="rId15" Type="http://schemas.openxmlformats.org/officeDocument/2006/relationships/image" Target="../media/image34.svg"/><Relationship Id="rId23" Type="http://schemas.openxmlformats.org/officeDocument/2006/relationships/image" Target="../media/image38.svg"/><Relationship Id="rId28" Type="http://schemas.openxmlformats.org/officeDocument/2006/relationships/image" Target="../media/image45.png"/><Relationship Id="rId36" Type="http://schemas.openxmlformats.org/officeDocument/2006/relationships/image" Target="../media/image59.png"/><Relationship Id="rId10" Type="http://schemas.openxmlformats.org/officeDocument/2006/relationships/image" Target="../media/image43.png"/><Relationship Id="rId19" Type="http://schemas.openxmlformats.org/officeDocument/2006/relationships/image" Target="../media/image32.svg"/><Relationship Id="rId31" Type="http://schemas.openxmlformats.org/officeDocument/2006/relationships/image" Target="../media/image56.sv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55.png"/><Relationship Id="rId35" Type="http://schemas.openxmlformats.org/officeDocument/2006/relationships/image" Target="../media/image21.svg"/><Relationship Id="rId8" Type="http://schemas.openxmlformats.org/officeDocument/2006/relationships/image" Target="../media/image24.png"/><Relationship Id="rId3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0.png"/><Relationship Id="rId7" Type="http://schemas.openxmlformats.org/officeDocument/2006/relationships/image" Target="../media/image58.svg"/><Relationship Id="rId12" Type="http://schemas.openxmlformats.org/officeDocument/2006/relationships/image" Target="../media/image5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5.png"/><Relationship Id="rId5" Type="http://schemas.openxmlformats.org/officeDocument/2006/relationships/image" Target="../media/image1.png"/><Relationship Id="rId10" Type="http://schemas.openxmlformats.org/officeDocument/2006/relationships/image" Target="../media/image54.svg"/><Relationship Id="rId4" Type="http://schemas.openxmlformats.org/officeDocument/2006/relationships/image" Target="../media/image21.sv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6.svg"/><Relationship Id="rId18" Type="http://schemas.openxmlformats.org/officeDocument/2006/relationships/image" Target="../media/image68.png"/><Relationship Id="rId26" Type="http://schemas.openxmlformats.org/officeDocument/2006/relationships/image" Target="../media/image33.png"/><Relationship Id="rId3" Type="http://schemas.openxmlformats.org/officeDocument/2006/relationships/image" Target="../media/image62.png"/><Relationship Id="rId21" Type="http://schemas.openxmlformats.org/officeDocument/2006/relationships/image" Target="../media/image42.svg"/><Relationship Id="rId7" Type="http://schemas.openxmlformats.org/officeDocument/2006/relationships/image" Target="../media/image3.svg"/><Relationship Id="rId12" Type="http://schemas.openxmlformats.org/officeDocument/2006/relationships/image" Target="../media/image66.png"/><Relationship Id="rId17" Type="http://schemas.openxmlformats.org/officeDocument/2006/relationships/image" Target="../media/image38.svg"/><Relationship Id="rId25" Type="http://schemas.openxmlformats.org/officeDocument/2006/relationships/image" Target="../media/image73.svg"/><Relationship Id="rId2" Type="http://schemas.openxmlformats.org/officeDocument/2006/relationships/image" Target="../media/image4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44.svg"/><Relationship Id="rId24" Type="http://schemas.openxmlformats.org/officeDocument/2006/relationships/image" Target="../media/image72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71.svg"/><Relationship Id="rId28" Type="http://schemas.openxmlformats.org/officeDocument/2006/relationships/image" Target="../media/image35.png"/><Relationship Id="rId10" Type="http://schemas.openxmlformats.org/officeDocument/2006/relationships/image" Target="../media/image65.png"/><Relationship Id="rId19" Type="http://schemas.openxmlformats.org/officeDocument/2006/relationships/image" Target="../media/image40.svg"/><Relationship Id="rId31" Type="http://schemas.openxmlformats.org/officeDocument/2006/relationships/image" Target="../media/image76.svg"/><Relationship Id="rId4" Type="http://schemas.openxmlformats.org/officeDocument/2006/relationships/image" Target="../media/image63.svg"/><Relationship Id="rId9" Type="http://schemas.openxmlformats.org/officeDocument/2006/relationships/image" Target="../media/image27.svg"/><Relationship Id="rId14" Type="http://schemas.openxmlformats.org/officeDocument/2006/relationships/image" Target="../media/image28.png"/><Relationship Id="rId22" Type="http://schemas.openxmlformats.org/officeDocument/2006/relationships/image" Target="../media/image70.png"/><Relationship Id="rId27" Type="http://schemas.openxmlformats.org/officeDocument/2006/relationships/image" Target="../media/image74.svg"/><Relationship Id="rId30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image" Target="../media/image39.png"/><Relationship Id="rId26" Type="http://schemas.openxmlformats.org/officeDocument/2006/relationships/image" Target="../media/image57.png"/><Relationship Id="rId3" Type="http://schemas.openxmlformats.org/officeDocument/2006/relationships/image" Target="../media/image54.svg"/><Relationship Id="rId21" Type="http://schemas.openxmlformats.org/officeDocument/2006/relationships/image" Target="../media/image42.svg"/><Relationship Id="rId7" Type="http://schemas.openxmlformats.org/officeDocument/2006/relationships/image" Target="../media/image34.svg"/><Relationship Id="rId12" Type="http://schemas.openxmlformats.org/officeDocument/2006/relationships/image" Target="../media/image31.png"/><Relationship Id="rId17" Type="http://schemas.openxmlformats.org/officeDocument/2006/relationships/image" Target="../media/image38.svg"/><Relationship Id="rId25" Type="http://schemas.openxmlformats.org/officeDocument/2006/relationships/image" Target="../media/image56.svg"/><Relationship Id="rId33" Type="http://schemas.openxmlformats.org/officeDocument/2006/relationships/image" Target="../media/image21.svg"/><Relationship Id="rId2" Type="http://schemas.openxmlformats.org/officeDocument/2006/relationships/image" Target="../media/image5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1.wdp"/><Relationship Id="rId24" Type="http://schemas.openxmlformats.org/officeDocument/2006/relationships/image" Target="../media/image55.png"/><Relationship Id="rId32" Type="http://schemas.openxmlformats.org/officeDocument/2006/relationships/image" Target="../media/image20.png"/><Relationship Id="rId5" Type="http://schemas.openxmlformats.org/officeDocument/2006/relationships/image" Target="../media/image30.svg"/><Relationship Id="rId15" Type="http://schemas.openxmlformats.org/officeDocument/2006/relationships/image" Target="../media/image36.svg"/><Relationship Id="rId23" Type="http://schemas.openxmlformats.org/officeDocument/2006/relationships/image" Target="../media/image46.svg"/><Relationship Id="rId28" Type="http://schemas.openxmlformats.org/officeDocument/2006/relationships/image" Target="../media/image4.png"/><Relationship Id="rId10" Type="http://schemas.openxmlformats.org/officeDocument/2006/relationships/image" Target="../media/image28.png"/><Relationship Id="rId19" Type="http://schemas.openxmlformats.org/officeDocument/2006/relationships/image" Target="../media/image40.svg"/><Relationship Id="rId31" Type="http://schemas.openxmlformats.org/officeDocument/2006/relationships/image" Target="../media/image79.svg"/><Relationship Id="rId4" Type="http://schemas.openxmlformats.org/officeDocument/2006/relationships/image" Target="../media/image29.png"/><Relationship Id="rId9" Type="http://schemas.openxmlformats.org/officeDocument/2006/relationships/image" Target="../media/image44.svg"/><Relationship Id="rId14" Type="http://schemas.openxmlformats.org/officeDocument/2006/relationships/image" Target="../media/image35.png"/><Relationship Id="rId22" Type="http://schemas.openxmlformats.org/officeDocument/2006/relationships/image" Target="../media/image45.png"/><Relationship Id="rId27" Type="http://schemas.openxmlformats.org/officeDocument/2006/relationships/image" Target="../media/image58.svg"/><Relationship Id="rId30" Type="http://schemas.openxmlformats.org/officeDocument/2006/relationships/image" Target="../media/image78.png"/><Relationship Id="rId8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34.svg"/><Relationship Id="rId7" Type="http://schemas.openxmlformats.org/officeDocument/2006/relationships/image" Target="../media/image44.svg"/><Relationship Id="rId12" Type="http://schemas.openxmlformats.org/officeDocument/2006/relationships/image" Target="../media/image84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3.svg"/><Relationship Id="rId5" Type="http://schemas.openxmlformats.org/officeDocument/2006/relationships/image" Target="../media/image3.svg"/><Relationship Id="rId15" Type="http://schemas.openxmlformats.org/officeDocument/2006/relationships/image" Target="../media/image87.svg"/><Relationship Id="rId23" Type="http://schemas.openxmlformats.org/officeDocument/2006/relationships/image" Target="../media/image32.svg"/><Relationship Id="rId10" Type="http://schemas.openxmlformats.org/officeDocument/2006/relationships/image" Target="../media/image82.png"/><Relationship Id="rId19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Relationship Id="rId2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3267285" y="2734899"/>
            <a:ext cx="1686124" cy="1319943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4953409" y="2734899"/>
            <a:ext cx="1686124" cy="1319943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4419122" y="4054840"/>
            <a:ext cx="1065269" cy="1670053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214291" y="645151"/>
            <a:ext cx="3478231" cy="2577984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007809" y="2803440"/>
            <a:ext cx="2945597" cy="3409691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4953406" y="2803440"/>
            <a:ext cx="2945597" cy="3409691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4472114" y="3223135"/>
            <a:ext cx="959285" cy="90024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4030686" y="1204772"/>
            <a:ext cx="1842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5849460" y="4309260"/>
            <a:ext cx="16861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2923645" y="4309260"/>
            <a:ext cx="123687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438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3553382" y="2831754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5209477" y="2831754"/>
            <a:ext cx="111392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4419122" y="4309260"/>
            <a:ext cx="1065269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8064105" y="5160710"/>
            <a:ext cx="458270" cy="430068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45813" tIns="585129" rIns="445813" bIns="1253849" numCol="1" spcCol="1270" anchor="ctr" anchorCtr="0">
            <a:noAutofit/>
          </a:bodyPr>
          <a:lstStyle/>
          <a:p>
            <a:pPr algn="ctr" defTabSz="195024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388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8522375" y="5155791"/>
            <a:ext cx="1264226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A682D8-F81D-437E-A214-80C4B2ABCAD0}"/>
              </a:ext>
            </a:extLst>
          </p:cNvPr>
          <p:cNvSpPr/>
          <p:nvPr/>
        </p:nvSpPr>
        <p:spPr>
          <a:xfrm>
            <a:off x="21650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State of the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Environment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E80ED89-1319-4830-AB72-BA07325A582E}"/>
              </a:ext>
            </a:extLst>
          </p:cNvPr>
          <p:cNvSpPr/>
          <p:nvPr/>
        </p:nvSpPr>
        <p:spPr>
          <a:xfrm>
            <a:off x="8453466" y="850443"/>
            <a:ext cx="1452534" cy="98377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C9153C0-252C-4E52-B9AC-B5C8BF620916}"/>
              </a:ext>
            </a:extLst>
          </p:cNvPr>
          <p:cNvGrpSpPr/>
          <p:nvPr/>
        </p:nvGrpSpPr>
        <p:grpSpPr>
          <a:xfrm>
            <a:off x="1821318" y="0"/>
            <a:ext cx="6263363" cy="2678070"/>
            <a:chOff x="2042929" y="945372"/>
            <a:chExt cx="6263363" cy="267807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7F65F87-B85B-46E5-834C-CC16E5F3B1EF}"/>
                </a:ext>
              </a:extLst>
            </p:cNvPr>
            <p:cNvSpPr/>
            <p:nvPr/>
          </p:nvSpPr>
          <p:spPr>
            <a:xfrm>
              <a:off x="2042929" y="945372"/>
              <a:ext cx="6263363" cy="267807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4A3F742-CF50-4977-9EB4-066AAE2B6EBC}"/>
                </a:ext>
              </a:extLst>
            </p:cNvPr>
            <p:cNvSpPr/>
            <p:nvPr/>
          </p:nvSpPr>
          <p:spPr>
            <a:xfrm>
              <a:off x="2232556" y="1329766"/>
              <a:ext cx="5867259" cy="21031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E408BF02-31E4-4E76-A37F-A361B955766E}"/>
                </a:ext>
              </a:extLst>
            </p:cNvPr>
            <p:cNvSpPr/>
            <p:nvPr/>
          </p:nvSpPr>
          <p:spPr>
            <a:xfrm>
              <a:off x="2422061" y="1512646"/>
              <a:ext cx="4073129" cy="173736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EC4B734-18ED-4B5D-AE58-7D4489CDA4F1}"/>
                </a:ext>
              </a:extLst>
            </p:cNvPr>
            <p:cNvGrpSpPr/>
            <p:nvPr/>
          </p:nvGrpSpPr>
          <p:grpSpPr>
            <a:xfrm>
              <a:off x="2624348" y="1696907"/>
              <a:ext cx="2052975" cy="1371600"/>
              <a:chOff x="2618448" y="4168737"/>
              <a:chExt cx="2052975" cy="1314898"/>
            </a:xfrm>
          </p:grpSpPr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AFFC4EE1-159E-4638-B963-3AD41D324C93}"/>
                  </a:ext>
                </a:extLst>
              </p:cNvPr>
              <p:cNvSpPr/>
              <p:nvPr/>
            </p:nvSpPr>
            <p:spPr>
              <a:xfrm>
                <a:off x="2618448" y="4168737"/>
                <a:ext cx="2052975" cy="131489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B18081E-1EAE-4B09-91FE-A9C8E4EDA74B}"/>
                  </a:ext>
                </a:extLst>
              </p:cNvPr>
              <p:cNvSpPr txBox="1"/>
              <p:nvPr/>
            </p:nvSpPr>
            <p:spPr>
              <a:xfrm>
                <a:off x="2680392" y="4226572"/>
                <a:ext cx="1929089" cy="7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Perception of the Elements of the current Event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7E6BBF-7E7B-4C4B-B98B-6E629E5139D2}"/>
                  </a:ext>
                </a:extLst>
              </p:cNvPr>
              <p:cNvSpPr txBox="1"/>
              <p:nvPr/>
            </p:nvSpPr>
            <p:spPr>
              <a:xfrm>
                <a:off x="3044982" y="5029735"/>
                <a:ext cx="1199906" cy="34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1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1191214-B521-4EBA-8A48-04190796F5C4}"/>
                </a:ext>
              </a:extLst>
            </p:cNvPr>
            <p:cNvGrpSpPr/>
            <p:nvPr/>
          </p:nvGrpSpPr>
          <p:grpSpPr>
            <a:xfrm>
              <a:off x="4677322" y="1768109"/>
              <a:ext cx="1817867" cy="1172495"/>
              <a:chOff x="4671423" y="4267867"/>
              <a:chExt cx="1817867" cy="117249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F88A3A8-D437-43AA-A9FC-8BA306F3A7CE}"/>
                  </a:ext>
                </a:extLst>
              </p:cNvPr>
              <p:cNvSpPr txBox="1"/>
              <p:nvPr/>
            </p:nvSpPr>
            <p:spPr>
              <a:xfrm>
                <a:off x="4671423" y="4267867"/>
                <a:ext cx="18178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Comprehension of the current Event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555080C-BBA2-4E4E-AE90-92626AE08F1E}"/>
                  </a:ext>
                </a:extLst>
              </p:cNvPr>
              <p:cNvSpPr txBox="1"/>
              <p:nvPr/>
            </p:nvSpPr>
            <p:spPr>
              <a:xfrm>
                <a:off x="5036013" y="5071030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2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EC19C27-5F36-4D4E-9B87-66E166EF6B68}"/>
                </a:ext>
              </a:extLst>
            </p:cNvPr>
            <p:cNvGrpSpPr/>
            <p:nvPr/>
          </p:nvGrpSpPr>
          <p:grpSpPr>
            <a:xfrm>
              <a:off x="6559857" y="1795815"/>
              <a:ext cx="1489113" cy="1171023"/>
              <a:chOff x="6123040" y="1144291"/>
              <a:chExt cx="1489113" cy="1171023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83E0D31-6634-4757-94F0-2EF2F7C89A4F}"/>
                  </a:ext>
                </a:extLst>
              </p:cNvPr>
              <p:cNvSpPr txBox="1"/>
              <p:nvPr/>
            </p:nvSpPr>
            <p:spPr>
              <a:xfrm>
                <a:off x="6123040" y="1144291"/>
                <a:ext cx="14891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Projection of future state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EF91334-9871-4EC2-8A81-3AF07E8B4432}"/>
                  </a:ext>
                </a:extLst>
              </p:cNvPr>
              <p:cNvSpPr txBox="1"/>
              <p:nvPr/>
            </p:nvSpPr>
            <p:spPr>
              <a:xfrm>
                <a:off x="6267643" y="1945982"/>
                <a:ext cx="1199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Level 3</a:t>
                </a:r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CEB15A-D0B3-4070-BA5E-9015819221CA}"/>
                </a:ext>
              </a:extLst>
            </p:cNvPr>
            <p:cNvSpPr txBox="1"/>
            <p:nvPr/>
          </p:nvSpPr>
          <p:spPr>
            <a:xfrm>
              <a:off x="3549188" y="945372"/>
              <a:ext cx="3250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</a:rPr>
                <a:t>SITUATION AWARENESS</a:t>
              </a:r>
            </a:p>
          </p:txBody>
        </p:sp>
      </p:grp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16E8233-3C4F-4294-9ECD-59042A72DAD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74184" y="1339035"/>
            <a:ext cx="347134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E93A2B5-6F45-419C-B8F9-0E1D7AD540E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084681" y="1339035"/>
            <a:ext cx="368785" cy="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1030E1A-E3F3-4377-900B-3AAA84D3AA26}"/>
              </a:ext>
            </a:extLst>
          </p:cNvPr>
          <p:cNvSpPr/>
          <p:nvPr/>
        </p:nvSpPr>
        <p:spPr>
          <a:xfrm>
            <a:off x="332434" y="3149211"/>
            <a:ext cx="563122" cy="376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60B3F-6404-4168-A5E8-247BB0A1D045}"/>
              </a:ext>
            </a:extLst>
          </p:cNvPr>
          <p:cNvSpPr/>
          <p:nvPr/>
        </p:nvSpPr>
        <p:spPr>
          <a:xfrm>
            <a:off x="2183120" y="3149211"/>
            <a:ext cx="563122" cy="37622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2C615B3C-2954-4675-98BB-5F38D83787D4}"/>
              </a:ext>
            </a:extLst>
          </p:cNvPr>
          <p:cNvSpPr/>
          <p:nvPr/>
        </p:nvSpPr>
        <p:spPr>
          <a:xfrm>
            <a:off x="1356767" y="1708186"/>
            <a:ext cx="1150374" cy="382031"/>
          </a:xfrm>
          <a:custGeom>
            <a:avLst/>
            <a:gdLst>
              <a:gd name="connsiteX0" fmla="*/ 0 w 1150374"/>
              <a:gd name="connsiteY0" fmla="*/ 0 h 382031"/>
              <a:gd name="connsiteX1" fmla="*/ 572237 w 1150374"/>
              <a:gd name="connsiteY1" fmla="*/ 359860 h 382031"/>
              <a:gd name="connsiteX2" fmla="*/ 1150374 w 1150374"/>
              <a:gd name="connsiteY2" fmla="*/ 312666 h 38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382031">
                <a:moveTo>
                  <a:pt x="0" y="0"/>
                </a:moveTo>
                <a:cubicBezTo>
                  <a:pt x="190254" y="153874"/>
                  <a:pt x="380508" y="307749"/>
                  <a:pt x="572237" y="359860"/>
                </a:cubicBezTo>
                <a:cubicBezTo>
                  <a:pt x="763966" y="411971"/>
                  <a:pt x="957170" y="362318"/>
                  <a:pt x="1150374" y="31266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BD71ACE8-222F-4E13-83F1-3565FAF03D7B}"/>
              </a:ext>
            </a:extLst>
          </p:cNvPr>
          <p:cNvSpPr/>
          <p:nvPr/>
        </p:nvSpPr>
        <p:spPr>
          <a:xfrm>
            <a:off x="4049331" y="1920132"/>
            <a:ext cx="921256" cy="248594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24585" y="215642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E87E1756-6A8D-4EA5-B82A-8AAE5D61E316}"/>
              </a:ext>
            </a:extLst>
          </p:cNvPr>
          <p:cNvSpPr/>
          <p:nvPr/>
        </p:nvSpPr>
        <p:spPr>
          <a:xfrm>
            <a:off x="5942989" y="2097372"/>
            <a:ext cx="790513" cy="229551"/>
          </a:xfrm>
          <a:custGeom>
            <a:avLst/>
            <a:gdLst>
              <a:gd name="connsiteX0" fmla="*/ 0 w 1079581"/>
              <a:gd name="connsiteY0" fmla="*/ 0 h 579911"/>
              <a:gd name="connsiteX1" fmla="*/ 619432 w 1079581"/>
              <a:gd name="connsiteY1" fmla="*/ 572238 h 579911"/>
              <a:gd name="connsiteX2" fmla="*/ 1079581 w 1079581"/>
              <a:gd name="connsiteY2" fmla="*/ 277270 h 579911"/>
              <a:gd name="connsiteX0" fmla="*/ 0 w 1079581"/>
              <a:gd name="connsiteY0" fmla="*/ 0 h 540399"/>
              <a:gd name="connsiteX1" fmla="*/ 430652 w 1079581"/>
              <a:gd name="connsiteY1" fmla="*/ 530942 h 540399"/>
              <a:gd name="connsiteX2" fmla="*/ 1079581 w 1079581"/>
              <a:gd name="connsiteY2" fmla="*/ 277270 h 540399"/>
              <a:gd name="connsiteX0" fmla="*/ 0 w 1079581"/>
              <a:gd name="connsiteY0" fmla="*/ 0 h 624589"/>
              <a:gd name="connsiteX1" fmla="*/ 430652 w 1079581"/>
              <a:gd name="connsiteY1" fmla="*/ 530942 h 624589"/>
              <a:gd name="connsiteX2" fmla="*/ 1079581 w 1079581"/>
              <a:gd name="connsiteY2" fmla="*/ 540399 h 624589"/>
              <a:gd name="connsiteX0" fmla="*/ 0 w 1109078"/>
              <a:gd name="connsiteY0" fmla="*/ 0 h 541061"/>
              <a:gd name="connsiteX1" fmla="*/ 430652 w 1109078"/>
              <a:gd name="connsiteY1" fmla="*/ 530942 h 541061"/>
              <a:gd name="connsiteX2" fmla="*/ 1109078 w 1109078"/>
              <a:gd name="connsiteY2" fmla="*/ 289069 h 541061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109078"/>
              <a:gd name="connsiteY0" fmla="*/ 0 h 547625"/>
              <a:gd name="connsiteX1" fmla="*/ 430652 w 1109078"/>
              <a:gd name="connsiteY1" fmla="*/ 530942 h 547625"/>
              <a:gd name="connsiteX2" fmla="*/ 1109078 w 1109078"/>
              <a:gd name="connsiteY2" fmla="*/ 289069 h 547625"/>
              <a:gd name="connsiteX0" fmla="*/ 0 w 1002889"/>
              <a:gd name="connsiteY0" fmla="*/ 0 h 545485"/>
              <a:gd name="connsiteX1" fmla="*/ 430652 w 1002889"/>
              <a:gd name="connsiteY1" fmla="*/ 530942 h 545485"/>
              <a:gd name="connsiteX2" fmla="*/ 1002889 w 1002889"/>
              <a:gd name="connsiteY2" fmla="*/ 271371 h 545485"/>
              <a:gd name="connsiteX0" fmla="*/ 0 w 1002889"/>
              <a:gd name="connsiteY0" fmla="*/ 0 h 551439"/>
              <a:gd name="connsiteX1" fmla="*/ 430652 w 1002889"/>
              <a:gd name="connsiteY1" fmla="*/ 530942 h 551439"/>
              <a:gd name="connsiteX2" fmla="*/ 1002889 w 1002889"/>
              <a:gd name="connsiteY2" fmla="*/ 271371 h 551439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4797"/>
              <a:gd name="connsiteX1" fmla="*/ 371659 w 1002889"/>
              <a:gd name="connsiteY1" fmla="*/ 454251 h 494797"/>
              <a:gd name="connsiteX2" fmla="*/ 1002889 w 1002889"/>
              <a:gd name="connsiteY2" fmla="*/ 271371 h 494797"/>
              <a:gd name="connsiteX0" fmla="*/ 0 w 1002889"/>
              <a:gd name="connsiteY0" fmla="*/ 0 h 496253"/>
              <a:gd name="connsiteX1" fmla="*/ 371659 w 1002889"/>
              <a:gd name="connsiteY1" fmla="*/ 454251 h 496253"/>
              <a:gd name="connsiteX2" fmla="*/ 1002889 w 1002889"/>
              <a:gd name="connsiteY2" fmla="*/ 271371 h 496253"/>
              <a:gd name="connsiteX0" fmla="*/ 0 w 1002889"/>
              <a:gd name="connsiteY0" fmla="*/ 0 h 627491"/>
              <a:gd name="connsiteX1" fmla="*/ 371659 w 1002889"/>
              <a:gd name="connsiteY1" fmla="*/ 454251 h 627491"/>
              <a:gd name="connsiteX2" fmla="*/ 1002889 w 1002889"/>
              <a:gd name="connsiteY2" fmla="*/ 496253 h 627491"/>
              <a:gd name="connsiteX0" fmla="*/ 0 w 937797"/>
              <a:gd name="connsiteY0" fmla="*/ 0 h 495937"/>
              <a:gd name="connsiteX1" fmla="*/ 371659 w 937797"/>
              <a:gd name="connsiteY1" fmla="*/ 454251 h 495937"/>
              <a:gd name="connsiteX2" fmla="*/ 937797 w 937797"/>
              <a:gd name="connsiteY2" fmla="*/ 270480 h 495937"/>
              <a:gd name="connsiteX0" fmla="*/ 0 w 969567"/>
              <a:gd name="connsiteY0" fmla="*/ 0 h 525095"/>
              <a:gd name="connsiteX1" fmla="*/ 937797 w 969567"/>
              <a:gd name="connsiteY1" fmla="*/ 495937 h 525095"/>
              <a:gd name="connsiteX2" fmla="*/ 937797 w 969567"/>
              <a:gd name="connsiteY2" fmla="*/ 270480 h 525095"/>
              <a:gd name="connsiteX0" fmla="*/ 0 w 937797"/>
              <a:gd name="connsiteY0" fmla="*/ 0 h 434321"/>
              <a:gd name="connsiteX1" fmla="*/ 378204 w 937797"/>
              <a:gd name="connsiteY1" fmla="*/ 332392 h 434321"/>
              <a:gd name="connsiteX2" fmla="*/ 937797 w 937797"/>
              <a:gd name="connsiteY2" fmla="*/ 270480 h 434321"/>
              <a:gd name="connsiteX0" fmla="*/ 0 w 937797"/>
              <a:gd name="connsiteY0" fmla="*/ 0 h 551826"/>
              <a:gd name="connsiteX1" fmla="*/ 378204 w 937797"/>
              <a:gd name="connsiteY1" fmla="*/ 332392 h 551826"/>
              <a:gd name="connsiteX2" fmla="*/ 937797 w 937797"/>
              <a:gd name="connsiteY2" fmla="*/ 434321 h 551826"/>
              <a:gd name="connsiteX0" fmla="*/ 0 w 971135"/>
              <a:gd name="connsiteY0" fmla="*/ 0 h 421520"/>
              <a:gd name="connsiteX1" fmla="*/ 378204 w 971135"/>
              <a:gd name="connsiteY1" fmla="*/ 332392 h 421520"/>
              <a:gd name="connsiteX2" fmla="*/ 971135 w 971135"/>
              <a:gd name="connsiteY2" fmla="*/ 249047 h 421520"/>
              <a:gd name="connsiteX0" fmla="*/ 0 w 971135"/>
              <a:gd name="connsiteY0" fmla="*/ 0 h 368436"/>
              <a:gd name="connsiteX1" fmla="*/ 378204 w 971135"/>
              <a:gd name="connsiteY1" fmla="*/ 332392 h 368436"/>
              <a:gd name="connsiteX2" fmla="*/ 971135 w 971135"/>
              <a:gd name="connsiteY2" fmla="*/ 249047 h 368436"/>
              <a:gd name="connsiteX0" fmla="*/ 0 w 971135"/>
              <a:gd name="connsiteY0" fmla="*/ 0 h 366959"/>
              <a:gd name="connsiteX1" fmla="*/ 409160 w 971135"/>
              <a:gd name="connsiteY1" fmla="*/ 330010 h 366959"/>
              <a:gd name="connsiteX2" fmla="*/ 971135 w 971135"/>
              <a:gd name="connsiteY2" fmla="*/ 249047 h 366959"/>
              <a:gd name="connsiteX0" fmla="*/ 0 w 925416"/>
              <a:gd name="connsiteY0" fmla="*/ 0 h 321240"/>
              <a:gd name="connsiteX1" fmla="*/ 363441 w 925416"/>
              <a:gd name="connsiteY1" fmla="*/ 284291 h 321240"/>
              <a:gd name="connsiteX2" fmla="*/ 925416 w 925416"/>
              <a:gd name="connsiteY2" fmla="*/ 203328 h 321240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  <a:gd name="connsiteX0" fmla="*/ 0 w 978695"/>
              <a:gd name="connsiteY0" fmla="*/ 0 h 366959"/>
              <a:gd name="connsiteX1" fmla="*/ 416720 w 978695"/>
              <a:gd name="connsiteY1" fmla="*/ 330010 h 366959"/>
              <a:gd name="connsiteX2" fmla="*/ 978695 w 978695"/>
              <a:gd name="connsiteY2" fmla="*/ 249047 h 36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695" h="366959">
                <a:moveTo>
                  <a:pt x="0" y="0"/>
                </a:moveTo>
                <a:cubicBezTo>
                  <a:pt x="110833" y="175075"/>
                  <a:pt x="273246" y="270064"/>
                  <a:pt x="416720" y="330010"/>
                </a:cubicBezTo>
                <a:cubicBezTo>
                  <a:pt x="551852" y="379601"/>
                  <a:pt x="833439" y="401447"/>
                  <a:pt x="978695" y="249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A4C0578-C093-46F0-97B7-0B9C124A6FC4}"/>
              </a:ext>
            </a:extLst>
          </p:cNvPr>
          <p:cNvSpPr txBox="1"/>
          <p:nvPr/>
        </p:nvSpPr>
        <p:spPr>
          <a:xfrm>
            <a:off x="610913" y="1982138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Collection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37A5B83-D41B-4BD5-967E-893C4D2F5D1B}"/>
              </a:ext>
            </a:extLst>
          </p:cNvPr>
          <p:cNvSpPr txBox="1"/>
          <p:nvPr/>
        </p:nvSpPr>
        <p:spPr>
          <a:xfrm>
            <a:off x="3612702" y="2624642"/>
            <a:ext cx="17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3759F24-A64D-4A98-BBA5-670FEACCBC55}"/>
              </a:ext>
            </a:extLst>
          </p:cNvPr>
          <p:cNvSpPr txBox="1"/>
          <p:nvPr/>
        </p:nvSpPr>
        <p:spPr>
          <a:xfrm>
            <a:off x="5676217" y="2624642"/>
            <a:ext cx="13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6983701C-BBBC-4336-8031-23FE2286141C}"/>
              </a:ext>
            </a:extLst>
          </p:cNvPr>
          <p:cNvSpPr/>
          <p:nvPr/>
        </p:nvSpPr>
        <p:spPr>
          <a:xfrm>
            <a:off x="6023241" y="527516"/>
            <a:ext cx="2578018" cy="375085"/>
          </a:xfrm>
          <a:custGeom>
            <a:avLst/>
            <a:gdLst>
              <a:gd name="connsiteX0" fmla="*/ 0 w 2578018"/>
              <a:gd name="connsiteY0" fmla="*/ 221702 h 375085"/>
              <a:gd name="connsiteX1" fmla="*/ 1221167 w 2578018"/>
              <a:gd name="connsiteY1" fmla="*/ 3426 h 375085"/>
              <a:gd name="connsiteX2" fmla="*/ 2578018 w 2578018"/>
              <a:gd name="connsiteY2" fmla="*/ 375085 h 37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8018" h="375085">
                <a:moveTo>
                  <a:pt x="0" y="221702"/>
                </a:moveTo>
                <a:cubicBezTo>
                  <a:pt x="395748" y="99782"/>
                  <a:pt x="791497" y="-22138"/>
                  <a:pt x="1221167" y="3426"/>
                </a:cubicBezTo>
                <a:cubicBezTo>
                  <a:pt x="1650837" y="28990"/>
                  <a:pt x="2114427" y="202037"/>
                  <a:pt x="2578018" y="375085"/>
                </a:cubicBezTo>
              </a:path>
            </a:pathLst>
          </a:custGeom>
          <a:noFill/>
          <a:ln w="762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51758F2-3810-45E0-88D8-35BB5342FE0E}"/>
              </a:ext>
            </a:extLst>
          </p:cNvPr>
          <p:cNvSpPr txBox="1"/>
          <p:nvPr/>
        </p:nvSpPr>
        <p:spPr>
          <a:xfrm>
            <a:off x="8061761" y="90843"/>
            <a:ext cx="1822589" cy="646331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Actionable Information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D7D36BF-6B89-4B01-B218-0BBB42101DA7}"/>
              </a:ext>
            </a:extLst>
          </p:cNvPr>
          <p:cNvSpPr txBox="1"/>
          <p:nvPr/>
        </p:nvSpPr>
        <p:spPr>
          <a:xfrm>
            <a:off x="895556" y="3152657"/>
            <a:ext cx="10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F96420A-53E5-44B0-BBE9-06EB48A2CE56}"/>
              </a:ext>
            </a:extLst>
          </p:cNvPr>
          <p:cNvSpPr txBox="1"/>
          <p:nvPr/>
        </p:nvSpPr>
        <p:spPr>
          <a:xfrm>
            <a:off x="2746242" y="3152657"/>
            <a:ext cx="158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EA153DAB-B5E3-48EC-BD71-EC7CC485E186}"/>
              </a:ext>
            </a:extLst>
          </p:cNvPr>
          <p:cNvCxnSpPr>
            <a:cxnSpLocks/>
          </p:cNvCxnSpPr>
          <p:nvPr/>
        </p:nvCxnSpPr>
        <p:spPr>
          <a:xfrm>
            <a:off x="4489990" y="3337323"/>
            <a:ext cx="61943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3FD9B113-D35A-4514-AC35-AAE72FE89092}"/>
              </a:ext>
            </a:extLst>
          </p:cNvPr>
          <p:cNvSpPr txBox="1"/>
          <p:nvPr/>
        </p:nvSpPr>
        <p:spPr>
          <a:xfrm>
            <a:off x="5109422" y="3152657"/>
            <a:ext cx="158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163427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5699278"/>
            <a:ext cx="9905998" cy="5208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691" y="4158681"/>
            <a:ext cx="9905998" cy="512835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500" y="4672671"/>
            <a:ext cx="9905998" cy="51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882" y="5186243"/>
            <a:ext cx="9905998" cy="5128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407" y="3126859"/>
            <a:ext cx="9905998" cy="5200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46792"/>
            <a:ext cx="9905998" cy="5128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1" y="624377"/>
            <a:ext cx="9905591" cy="20931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378"/>
            <a:ext cx="6214375" cy="2085493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620" y="1061943"/>
            <a:ext cx="427005" cy="427005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0457" y="1061943"/>
            <a:ext cx="427005" cy="427005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3873" y="1873538"/>
            <a:ext cx="427005" cy="427005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02866" y="901090"/>
            <a:ext cx="478372" cy="482165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191" y="1740859"/>
            <a:ext cx="463409" cy="46340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77173" y="1254964"/>
            <a:ext cx="519444" cy="476205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98489" y="-5019272"/>
            <a:ext cx="427005" cy="42700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8378936" y="569740"/>
            <a:ext cx="163908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Legend</a:t>
            </a:r>
            <a:endParaRPr lang="fr-FR" sz="2275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8496619" y="942298"/>
            <a:ext cx="140938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8496619" y="1329630"/>
            <a:ext cx="140938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8496617" y="1773193"/>
            <a:ext cx="1521405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 err="1">
                <a:solidFill>
                  <a:schemeClr val="bg1"/>
                </a:solidFill>
              </a:rPr>
              <a:t>Firefighters</a:t>
            </a:r>
            <a:endParaRPr lang="fr-FR" sz="2275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27133" y="2233730"/>
            <a:ext cx="427005" cy="42700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8503065" y="2209990"/>
            <a:ext cx="141082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75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709872"/>
            <a:ext cx="9905998" cy="419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0942" y="4251762"/>
            <a:ext cx="84389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19209" y="4766542"/>
            <a:ext cx="82003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Respon</a:t>
            </a:r>
            <a:r>
              <a:rPr lang="fr-FR" sz="162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60384" y="5277123"/>
            <a:ext cx="737683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Needs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69785" y="5797139"/>
            <a:ext cx="101060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25" dirty="0" err="1">
                <a:solidFill>
                  <a:schemeClr val="bg1"/>
                </a:solidFill>
              </a:rPr>
              <a:t>Resources</a:t>
            </a:r>
            <a:endParaRPr lang="fr-FR" sz="1625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2016" y="2954989"/>
            <a:ext cx="895065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1888" y="3477733"/>
            <a:ext cx="822837" cy="8425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Event</a:t>
            </a:r>
            <a:br>
              <a:rPr lang="fr-FR" sz="1625" dirty="0">
                <a:solidFill>
                  <a:schemeClr val="bg1"/>
                </a:solidFill>
              </a:rPr>
            </a:br>
            <a:r>
              <a:rPr lang="fr-FR" sz="1625" dirty="0" err="1">
                <a:solidFill>
                  <a:schemeClr val="bg1"/>
                </a:solidFill>
              </a:rPr>
              <a:t>Context</a:t>
            </a:r>
            <a:endParaRPr lang="fr-FR" sz="1625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891898" y="2717530"/>
            <a:ext cx="0" cy="351548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1927110" y="2709873"/>
            <a:ext cx="0" cy="35438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2963882" y="2710358"/>
            <a:ext cx="0" cy="3503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5038385" y="2709328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35671" y="2708220"/>
            <a:ext cx="895065" cy="342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889741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682" y="5825048"/>
            <a:ext cx="297180" cy="29718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99" y="4716613"/>
            <a:ext cx="297180" cy="29718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6489" y="3853840"/>
            <a:ext cx="297180" cy="29718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315" y="3689999"/>
            <a:ext cx="297180" cy="29718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2112" y="3658721"/>
            <a:ext cx="297180" cy="29718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761" y="5703516"/>
            <a:ext cx="297180" cy="29718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03" y="5909095"/>
            <a:ext cx="297180" cy="29718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8961" y="5819661"/>
            <a:ext cx="297180" cy="29718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6040" y="5698129"/>
            <a:ext cx="297180" cy="29718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7590" y="5878690"/>
            <a:ext cx="297180" cy="29718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297" y="5825184"/>
            <a:ext cx="297180" cy="29718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7376" y="5703652"/>
            <a:ext cx="297180" cy="29718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279" y="5916752"/>
            <a:ext cx="297180" cy="29718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2230" y="5882037"/>
            <a:ext cx="297180" cy="29718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309" y="5760505"/>
            <a:ext cx="297180" cy="29718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063" y="5910248"/>
            <a:ext cx="297180" cy="29718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000041" y="2709495"/>
            <a:ext cx="0" cy="35231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1926031" y="2630564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2962671" y="2629475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002102" y="2629788"/>
            <a:ext cx="1037369" cy="3424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1625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5486" y="3128533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71134" y="1453221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2367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689498" y="1786169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80" name="Graphique 79" descr="Engrenages">
            <a:extLst>
              <a:ext uri="{FF2B5EF4-FFF2-40B4-BE49-F238E27FC236}">
                <a16:creationId xmlns:a16="http://schemas.microsoft.com/office/drawing/2014/main" id="{FBD849FC-6456-4A14-90B0-90FEE396B8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91679" y="1653031"/>
            <a:ext cx="610881" cy="610881"/>
          </a:xfrm>
          <a:prstGeom prst="rect">
            <a:avLst/>
          </a:prstGeom>
        </p:spPr>
      </p:pic>
      <p:pic>
        <p:nvPicPr>
          <p:cNvPr id="10" name="Graphique 9" descr="قندس avec un remplissage uni">
            <a:extLst>
              <a:ext uri="{FF2B5EF4-FFF2-40B4-BE49-F238E27FC236}">
                <a16:creationId xmlns:a16="http://schemas.microsoft.com/office/drawing/2014/main" id="{997C4850-9E0F-4CE7-95F6-4B44934AD9E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flipH="1">
            <a:off x="9180450" y="2688371"/>
            <a:ext cx="742950" cy="742950"/>
          </a:xfrm>
          <a:prstGeom prst="rect">
            <a:avLst/>
          </a:prstGeom>
        </p:spPr>
      </p:pic>
      <p:sp>
        <p:nvSpPr>
          <p:cNvPr id="81" name="ZoneTexte 80">
            <a:extLst>
              <a:ext uri="{FF2B5EF4-FFF2-40B4-BE49-F238E27FC236}">
                <a16:creationId xmlns:a16="http://schemas.microsoft.com/office/drawing/2014/main" id="{60A11EF1-6EA5-48FB-BDE7-B0FC31F6B265}"/>
              </a:ext>
            </a:extLst>
          </p:cNvPr>
          <p:cNvSpPr txBox="1"/>
          <p:nvPr/>
        </p:nvSpPr>
        <p:spPr>
          <a:xfrm>
            <a:off x="8972592" y="3251009"/>
            <a:ext cx="1517030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Aide a la decision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FD0B278-D23A-44C2-8502-CF1B3D1004B5}"/>
              </a:ext>
            </a:extLst>
          </p:cNvPr>
          <p:cNvSpPr/>
          <p:nvPr/>
        </p:nvSpPr>
        <p:spPr>
          <a:xfrm>
            <a:off x="8143886" y="3805507"/>
            <a:ext cx="1179529" cy="238691"/>
          </a:xfrm>
          <a:custGeom>
            <a:avLst/>
            <a:gdLst>
              <a:gd name="connsiteX0" fmla="*/ 0 w 1451728"/>
              <a:gd name="connsiteY0" fmla="*/ 94268 h 293774"/>
              <a:gd name="connsiteX1" fmla="*/ 886119 w 1451728"/>
              <a:gd name="connsiteY1" fmla="*/ 292230 h 293774"/>
              <a:gd name="connsiteX2" fmla="*/ 1451728 w 1451728"/>
              <a:gd name="connsiteY2" fmla="*/ 0 h 29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728" h="293774">
                <a:moveTo>
                  <a:pt x="0" y="94268"/>
                </a:moveTo>
                <a:cubicBezTo>
                  <a:pt x="322082" y="201104"/>
                  <a:pt x="644164" y="307941"/>
                  <a:pt x="886119" y="292230"/>
                </a:cubicBezTo>
                <a:cubicBezTo>
                  <a:pt x="1128074" y="276519"/>
                  <a:pt x="1289901" y="138259"/>
                  <a:pt x="145172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501" y="3271672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3729483" y="3353940"/>
            <a:ext cx="385938" cy="402555"/>
            <a:chOff x="4368146" y="2582487"/>
            <a:chExt cx="475000" cy="495452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3394011" y="1826951"/>
            <a:ext cx="385938" cy="402555"/>
            <a:chOff x="4368146" y="2582487"/>
            <a:chExt cx="475000" cy="495452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5436677" y="1988468"/>
            <a:ext cx="385938" cy="402555"/>
            <a:chOff x="4368146" y="2582487"/>
            <a:chExt cx="475000" cy="495452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82487"/>
              <a:ext cx="379860" cy="48297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95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2581508" y="2049333"/>
            <a:ext cx="1062332" cy="1505670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3843386" y="1959626"/>
            <a:ext cx="1565285" cy="147587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6939719" y="4861763"/>
            <a:ext cx="355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939719" y="5232343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939719" y="5617881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7479434" y="4674212"/>
            <a:ext cx="165411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64629" y="5044793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79435" y="5415994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944405" y="5988461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84121" y="5786574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170708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5490" y="3317563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1"/>
            <a:ext cx="1908324" cy="16596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1884265" y="3433676"/>
            <a:ext cx="4012522" cy="440473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60221" y="5064756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60221" y="5450294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385131" y="4877206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399937" y="5248407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64907" y="5820874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04623" y="5618987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1729480" y="3090846"/>
            <a:ext cx="4396753" cy="8705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0045" y="3347804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2" y="1667018"/>
            <a:ext cx="1586969" cy="88891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68743" y="984869"/>
            <a:ext cx="1291353" cy="12913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50360" y="2904929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3086" y="2384538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87460" y="1085189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012369" y="1376742"/>
            <a:ext cx="1591796" cy="188550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7101364" y="175736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0547" y="816469"/>
            <a:ext cx="5290638" cy="325212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880268" y="5096988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880268" y="5482526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405178" y="4909437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419984" y="5280639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884954" y="5853106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424669" y="5651219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2648995" y="946091"/>
            <a:ext cx="1392721" cy="1392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8594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740784" y="2464653"/>
            <a:ext cx="1014880" cy="154936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4106402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19" y="4542580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05" y="5029919"/>
            <a:ext cx="428430" cy="348456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5205781" y="642937"/>
            <a:ext cx="4705123" cy="3949870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6107849" y="614745"/>
            <a:ext cx="28320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5205781" y="2617872"/>
            <a:ext cx="470512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699083" y="4072753"/>
            <a:ext cx="17251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55845" y="4068592"/>
            <a:ext cx="512627" cy="483591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0928" y="3316590"/>
            <a:ext cx="512046" cy="51204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5141159" y="4383957"/>
            <a:ext cx="747104" cy="747104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277604" y="1404462"/>
            <a:ext cx="1679380" cy="1151467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43398" y="880387"/>
            <a:ext cx="858101" cy="858101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22949" y="2235217"/>
            <a:ext cx="297180" cy="29718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2498" y="1025596"/>
            <a:ext cx="742950" cy="74295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4532677" y="3457970"/>
            <a:ext cx="1363211" cy="1424555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4625058" y="3884418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4212247" y="4872478"/>
            <a:ext cx="595469" cy="31487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83477" y="1163045"/>
            <a:ext cx="742950" cy="74295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3735712" y="1256572"/>
            <a:ext cx="1972566" cy="266449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6982375" y="1757723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381802" y="845044"/>
            <a:ext cx="5377096" cy="3223547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044 w 3420611"/>
              <a:gd name="connsiteY0" fmla="*/ 4204539 h 4204539"/>
              <a:gd name="connsiteX1" fmla="*/ 362266 w 3420611"/>
              <a:gd name="connsiteY1" fmla="*/ 854090 h 4204539"/>
              <a:gd name="connsiteX2" fmla="*/ 1916898 w 3420611"/>
              <a:gd name="connsiteY2" fmla="*/ 700 h 4204539"/>
              <a:gd name="connsiteX3" fmla="*/ 3420611 w 3420611"/>
              <a:gd name="connsiteY3" fmla="*/ 714579 h 420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611" h="4204539">
                <a:moveTo>
                  <a:pt x="9044" y="4204539"/>
                </a:moveTo>
                <a:cubicBezTo>
                  <a:pt x="-28621" y="3269508"/>
                  <a:pt x="44290" y="1554730"/>
                  <a:pt x="362266" y="854090"/>
                </a:cubicBezTo>
                <a:cubicBezTo>
                  <a:pt x="680242" y="153450"/>
                  <a:pt x="1311637" y="-12375"/>
                  <a:pt x="1916898" y="700"/>
                </a:cubicBezTo>
                <a:cubicBezTo>
                  <a:pt x="2671463" y="43744"/>
                  <a:pt x="3066495" y="449417"/>
                  <a:pt x="3420611" y="71457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1816018" y="3287868"/>
            <a:ext cx="4129474" cy="596547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7819732" y="1978635"/>
            <a:ext cx="2079134" cy="5425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6743633" y="5076425"/>
            <a:ext cx="3553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6743633" y="5461963"/>
            <a:ext cx="35532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7268543" y="4888875"/>
            <a:ext cx="151703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7283349" y="5260076"/>
            <a:ext cx="128132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6748319" y="5832543"/>
            <a:ext cx="355324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7288035" y="5630656"/>
            <a:ext cx="242188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46" y="2248187"/>
            <a:ext cx="3159500" cy="13784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40774" y="3019676"/>
            <a:ext cx="668655" cy="668655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0036" y="2891558"/>
            <a:ext cx="668655" cy="668655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73170" y="2505959"/>
            <a:ext cx="297180" cy="29718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0520" y="2320692"/>
            <a:ext cx="297180" cy="29718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37857" y="2469282"/>
            <a:ext cx="297180" cy="29718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9776" y="2469282"/>
            <a:ext cx="297180" cy="29718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3508" y="2733957"/>
            <a:ext cx="297180" cy="29718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659306" y="2788826"/>
            <a:ext cx="297180" cy="29718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26689" y="3151146"/>
            <a:ext cx="668655" cy="668655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29110" y="3086006"/>
            <a:ext cx="817245" cy="817245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5390254" y="1159092"/>
            <a:ext cx="1987537" cy="1603975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43E33E-C4D5-476B-BF99-D0E477E69CCF}"/>
              </a:ext>
            </a:extLst>
          </p:cNvPr>
          <p:cNvSpPr/>
          <p:nvPr/>
        </p:nvSpPr>
        <p:spPr>
          <a:xfrm>
            <a:off x="5357056" y="637721"/>
            <a:ext cx="4403735" cy="2506629"/>
          </a:xfrm>
          <a:prstGeom prst="roundRect">
            <a:avLst>
              <a:gd name="adj" fmla="val 243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301823" y="936763"/>
            <a:ext cx="4877119" cy="2092369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26B62C-EA4C-4D04-9ACB-4282F16042BA}"/>
              </a:ext>
            </a:extLst>
          </p:cNvPr>
          <p:cNvGrpSpPr/>
          <p:nvPr/>
        </p:nvGrpSpPr>
        <p:grpSpPr>
          <a:xfrm>
            <a:off x="7577435" y="639941"/>
            <a:ext cx="1462455" cy="1138217"/>
            <a:chOff x="9103419" y="1798878"/>
            <a:chExt cx="1799945" cy="1400883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C7A8BE5A-D5E5-41F9-9246-8B14D415EE0C}"/>
                </a:ext>
              </a:extLst>
            </p:cNvPr>
            <p:cNvSpPr/>
            <p:nvPr/>
          </p:nvSpPr>
          <p:spPr>
            <a:xfrm>
              <a:off x="9103419" y="1798878"/>
              <a:ext cx="1799945" cy="14008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EC271CF-C95E-4412-8B75-6408DB19B1AA}"/>
                </a:ext>
              </a:extLst>
            </p:cNvPr>
            <p:cNvGrpSpPr/>
            <p:nvPr/>
          </p:nvGrpSpPr>
          <p:grpSpPr>
            <a:xfrm>
              <a:off x="9103419" y="1817413"/>
              <a:ext cx="1799945" cy="1381124"/>
              <a:chOff x="8311268" y="2679310"/>
              <a:chExt cx="1799945" cy="1381124"/>
            </a:xfrm>
          </p:grpSpPr>
          <p:pic>
            <p:nvPicPr>
              <p:cNvPr id="44" name="Graphique 43" descr="Flux de travail avec un remplissage uni">
                <a:extLst>
                  <a:ext uri="{FF2B5EF4-FFF2-40B4-BE49-F238E27FC236}">
                    <a16:creationId xmlns:a16="http://schemas.microsoft.com/office/drawing/2014/main" id="{FC8EA89C-7DD0-450B-9873-2A6753455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que 44" descr="Flux de travail avec un remplissage uni">
                <a:extLst>
                  <a:ext uri="{FF2B5EF4-FFF2-40B4-BE49-F238E27FC236}">
                    <a16:creationId xmlns:a16="http://schemas.microsoft.com/office/drawing/2014/main" id="{EA352180-1349-491B-8D8B-4FFB720BD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que 45" descr="Flux de travail avec un remplissage uni">
                <a:extLst>
                  <a:ext uri="{FF2B5EF4-FFF2-40B4-BE49-F238E27FC236}">
                    <a16:creationId xmlns:a16="http://schemas.microsoft.com/office/drawing/2014/main" id="{69E8281F-FEA6-46B6-BC78-F4818A64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6" y="4060934"/>
            <a:ext cx="3869345" cy="2154555"/>
          </a:xfrm>
          <a:prstGeom prst="parallelogram">
            <a:avLst>
              <a:gd name="adj" fmla="val 0"/>
            </a:avLst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983" y="1373354"/>
            <a:ext cx="725710" cy="731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8" y="4663573"/>
            <a:ext cx="428430" cy="348456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72" y="4663574"/>
            <a:ext cx="428430" cy="348456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8" y="5251769"/>
            <a:ext cx="428430" cy="348456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267635" flipV="1">
            <a:off x="3802257" y="4634250"/>
            <a:ext cx="747104" cy="747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1838124" y="2649414"/>
            <a:ext cx="13355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3890772" y="2633448"/>
            <a:ext cx="901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Filtering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AEBCFDC-A32E-427C-A5A2-BC799AB8427B}"/>
              </a:ext>
            </a:extLst>
          </p:cNvPr>
          <p:cNvSpPr txBox="1"/>
          <p:nvPr/>
        </p:nvSpPr>
        <p:spPr>
          <a:xfrm>
            <a:off x="8645067" y="1822236"/>
            <a:ext cx="102290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4792280" y="3339050"/>
            <a:ext cx="3117523" cy="2591456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6661775" y="5366986"/>
            <a:ext cx="2272721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4791866" y="5656565"/>
            <a:ext cx="1725171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1516" y="3695572"/>
            <a:ext cx="742950" cy="74295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2306" y="4099354"/>
            <a:ext cx="495591" cy="495591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6273" y="4373314"/>
            <a:ext cx="495591" cy="495591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51" y="4393677"/>
            <a:ext cx="2341743" cy="10216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28842" y="5067208"/>
            <a:ext cx="605722" cy="605722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66144" y="4929455"/>
            <a:ext cx="495591" cy="495591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24319" y="4495626"/>
            <a:ext cx="220262" cy="22026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74540" y="4766369"/>
            <a:ext cx="220262" cy="22026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81890" y="4581102"/>
            <a:ext cx="220262" cy="22026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53994" y="4779088"/>
            <a:ext cx="220262" cy="22026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4456" y="4644947"/>
            <a:ext cx="220262" cy="22026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96773" y="4973528"/>
            <a:ext cx="220262" cy="22026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82570" y="5028397"/>
            <a:ext cx="220262" cy="22026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62944" y="3472271"/>
            <a:ext cx="938572" cy="859971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3768055" y="1469219"/>
            <a:ext cx="1106831" cy="957100"/>
            <a:chOff x="4637604" y="1016959"/>
            <a:chExt cx="1362253" cy="1177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160861" y="1685896"/>
            <a:ext cx="951905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>
            <a:off x="3056932" y="1687638"/>
            <a:ext cx="688777" cy="38768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>
            <a:off x="4943436" y="1708400"/>
            <a:ext cx="1240290" cy="133381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6825139" y="4415426"/>
            <a:ext cx="363736" cy="317302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6978" y="1508229"/>
            <a:ext cx="913209" cy="804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>
            <a:off x="749482" y="2213968"/>
            <a:ext cx="132771" cy="859036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AAC7881-3252-4B15-9A01-4F028A6550A8}"/>
              </a:ext>
            </a:extLst>
          </p:cNvPr>
          <p:cNvSpPr/>
          <p:nvPr/>
        </p:nvSpPr>
        <p:spPr>
          <a:xfrm>
            <a:off x="6912004" y="751286"/>
            <a:ext cx="680019" cy="627662"/>
          </a:xfrm>
          <a:custGeom>
            <a:avLst/>
            <a:gdLst>
              <a:gd name="connsiteX0" fmla="*/ 790575 w 790575"/>
              <a:gd name="connsiteY0" fmla="*/ 0 h 933450"/>
              <a:gd name="connsiteX1" fmla="*/ 638175 w 790575"/>
              <a:gd name="connsiteY1" fmla="*/ 495300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59213 w 759213"/>
              <a:gd name="connsiteY0" fmla="*/ 0 h 875110"/>
              <a:gd name="connsiteX1" fmla="*/ 476880 w 759213"/>
              <a:gd name="connsiteY1" fmla="*/ 444253 h 875110"/>
              <a:gd name="connsiteX2" fmla="*/ 0 w 759213"/>
              <a:gd name="connsiteY2" fmla="*/ 875110 h 875110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213" h="882402">
                <a:moveTo>
                  <a:pt x="759213" y="0"/>
                </a:moveTo>
                <a:cubicBezTo>
                  <a:pt x="686168" y="201463"/>
                  <a:pt x="624323" y="317847"/>
                  <a:pt x="497042" y="480715"/>
                </a:cubicBezTo>
                <a:cubicBezTo>
                  <a:pt x="349599" y="633859"/>
                  <a:pt x="253206" y="741114"/>
                  <a:pt x="0" y="882402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76F3C73-742F-404F-BAA2-9488CD355A66}"/>
              </a:ext>
            </a:extLst>
          </p:cNvPr>
          <p:cNvSpPr/>
          <p:nvPr/>
        </p:nvSpPr>
        <p:spPr>
          <a:xfrm>
            <a:off x="7567128" y="1777162"/>
            <a:ext cx="1313449" cy="574135"/>
          </a:xfrm>
          <a:custGeom>
            <a:avLst/>
            <a:gdLst>
              <a:gd name="connsiteX0" fmla="*/ 1919288 w 1919288"/>
              <a:gd name="connsiteY0" fmla="*/ 0 h 511969"/>
              <a:gd name="connsiteX1" fmla="*/ 697706 w 1919288"/>
              <a:gd name="connsiteY1" fmla="*/ 250032 h 511969"/>
              <a:gd name="connsiteX2" fmla="*/ 0 w 1919288"/>
              <a:gd name="connsiteY2" fmla="*/ 511969 h 511969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088" h="466725">
                <a:moveTo>
                  <a:pt x="1843088" y="0"/>
                </a:moveTo>
                <a:cubicBezTo>
                  <a:pt x="1373187" y="60921"/>
                  <a:pt x="1017587" y="119460"/>
                  <a:pt x="697706" y="204788"/>
                </a:cubicBezTo>
                <a:cubicBezTo>
                  <a:pt x="377825" y="290116"/>
                  <a:pt x="188912" y="378420"/>
                  <a:pt x="0" y="46672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368248" y="2924945"/>
            <a:ext cx="913209" cy="1394144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DC9CEC05-BD29-47D1-9B88-BD9765F47DF2}"/>
              </a:ext>
            </a:extLst>
          </p:cNvPr>
          <p:cNvSpPr/>
          <p:nvPr/>
        </p:nvSpPr>
        <p:spPr>
          <a:xfrm rot="2568584">
            <a:off x="6720372" y="2779831"/>
            <a:ext cx="228327" cy="723513"/>
          </a:xfrm>
          <a:custGeom>
            <a:avLst/>
            <a:gdLst>
              <a:gd name="connsiteX0" fmla="*/ 0 w 299476"/>
              <a:gd name="connsiteY0" fmla="*/ 0 h 1314450"/>
              <a:gd name="connsiteX1" fmla="*/ 266700 w 299476"/>
              <a:gd name="connsiteY1" fmla="*/ 657225 h 1314450"/>
              <a:gd name="connsiteX2" fmla="*/ 285750 w 299476"/>
              <a:gd name="connsiteY2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76" h="1314450">
                <a:moveTo>
                  <a:pt x="0" y="0"/>
                </a:moveTo>
                <a:cubicBezTo>
                  <a:pt x="109537" y="219075"/>
                  <a:pt x="219075" y="438150"/>
                  <a:pt x="266700" y="657225"/>
                </a:cubicBezTo>
                <a:cubicBezTo>
                  <a:pt x="314325" y="876300"/>
                  <a:pt x="300037" y="1095375"/>
                  <a:pt x="285750" y="131445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3335123" y="4415424"/>
            <a:ext cx="1629072" cy="385939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3349732" y="5275565"/>
            <a:ext cx="1672508" cy="219460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044192">
            <a:off x="2823763" y="4891016"/>
            <a:ext cx="750689" cy="31053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A649F80-20D9-417B-ACCB-C90C2E2F44E0}"/>
              </a:ext>
            </a:extLst>
          </p:cNvPr>
          <p:cNvGrpSpPr/>
          <p:nvPr/>
        </p:nvGrpSpPr>
        <p:grpSpPr>
          <a:xfrm>
            <a:off x="5182510" y="1371442"/>
            <a:ext cx="2394925" cy="1729057"/>
            <a:chOff x="7010224" y="996777"/>
            <a:chExt cx="2125424" cy="15344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FBB156D-9F97-4D50-8D74-2FF05DAB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54548" y="996777"/>
              <a:ext cx="1181100" cy="120015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378CBC-411C-412E-848C-C783B358D15A}"/>
                </a:ext>
              </a:extLst>
            </p:cNvPr>
            <p:cNvSpPr txBox="1"/>
            <p:nvPr/>
          </p:nvSpPr>
          <p:spPr>
            <a:xfrm>
              <a:off x="7010224" y="2005464"/>
              <a:ext cx="1888648" cy="525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Entity</a:t>
              </a:r>
            </a:p>
            <a:p>
              <a:pPr algn="ctr"/>
              <a:r>
                <a:rPr lang="en-US" sz="1625" i="1" dirty="0">
                  <a:latin typeface="Verdana" panose="020B0604030504040204" pitchFamily="34" charset="0"/>
                  <a:ea typeface="Verdana" panose="020B0604030504040204" pitchFamily="34" charset="0"/>
                </a:rPr>
                <a:t>Recognition</a:t>
              </a: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3858917" y="1179921"/>
            <a:ext cx="11815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4158751" y="2247354"/>
            <a:ext cx="92720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3138655" y="2381462"/>
            <a:ext cx="118154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Relevance</a:t>
            </a:r>
            <a:endParaRPr lang="en-US" sz="1138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585ED8-CE8C-4692-A032-05B92FD5EDE1}"/>
              </a:ext>
            </a:extLst>
          </p:cNvPr>
          <p:cNvGrpSpPr/>
          <p:nvPr/>
        </p:nvGrpSpPr>
        <p:grpSpPr>
          <a:xfrm>
            <a:off x="8180921" y="4060020"/>
            <a:ext cx="1544591" cy="1342072"/>
            <a:chOff x="10068823" y="4208974"/>
            <a:chExt cx="1901035" cy="1651780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030AED77-176B-4818-B733-0A4C7E013352}"/>
                </a:ext>
              </a:extLst>
            </p:cNvPr>
            <p:cNvSpPr/>
            <p:nvPr/>
          </p:nvSpPr>
          <p:spPr>
            <a:xfrm>
              <a:off x="10068823" y="4225258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A6ED134-5D96-4305-991D-8798BF2447CB}"/>
                </a:ext>
              </a:extLst>
            </p:cNvPr>
            <p:cNvSpPr txBox="1"/>
            <p:nvPr/>
          </p:nvSpPr>
          <p:spPr>
            <a:xfrm>
              <a:off x="10707797" y="4208974"/>
              <a:ext cx="1262061" cy="544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Previous</a:t>
              </a:r>
            </a:p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approaches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7742B74-5160-4EE6-8136-4948D1E516E9}"/>
                </a:ext>
              </a:extLst>
            </p:cNvPr>
            <p:cNvSpPr txBox="1"/>
            <p:nvPr/>
          </p:nvSpPr>
          <p:spPr>
            <a:xfrm>
              <a:off x="10610737" y="5100545"/>
              <a:ext cx="1262061" cy="760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38" dirty="0">
                  <a:latin typeface="Verdana" panose="020B0604030504040204" pitchFamily="34" charset="0"/>
                  <a:ea typeface="Verdana" panose="020B0604030504040204" pitchFamily="34" charset="0"/>
                </a:rPr>
                <a:t>Our contribution</a:t>
              </a: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E7EE4B24-E03C-4305-A5C6-60F822704FD8}"/>
                </a:ext>
              </a:extLst>
            </p:cNvPr>
            <p:cNvSpPr/>
            <p:nvPr/>
          </p:nvSpPr>
          <p:spPr>
            <a:xfrm>
              <a:off x="10087839" y="5116830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770906" y="3362979"/>
            <a:ext cx="83185" cy="422268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681043" y="3939411"/>
            <a:ext cx="68244" cy="298973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775417"/>
            <a:ext cx="2703440" cy="1447732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15227" y="4028969"/>
            <a:ext cx="723438" cy="110443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41" y="3650601"/>
            <a:ext cx="521046" cy="459227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705539" y="1556840"/>
            <a:ext cx="96756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38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138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655230" y="1452144"/>
            <a:ext cx="167164" cy="8293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158040" y="805339"/>
            <a:ext cx="1123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1722169" y="1576829"/>
            <a:ext cx="109977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138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2612186" y="1487786"/>
            <a:ext cx="414681" cy="829363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05" y="1449227"/>
            <a:ext cx="289625" cy="829363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5723820" y="5130581"/>
            <a:ext cx="12411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158040" y="1216639"/>
            <a:ext cx="112387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5597100" y="1215421"/>
            <a:ext cx="1143514" cy="665801"/>
            <a:chOff x="6888738" y="704593"/>
            <a:chExt cx="1407402" cy="819447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60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8640973" y="3166629"/>
            <a:ext cx="1126019" cy="472435"/>
            <a:chOff x="10738110" y="3085561"/>
            <a:chExt cx="1385869" cy="581458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5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98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5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2803391" y="860623"/>
            <a:ext cx="2043470" cy="1987949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40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3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7" y="1325396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7788229" y="806850"/>
            <a:ext cx="1856264" cy="1611558"/>
            <a:chOff x="9585510" y="201736"/>
            <a:chExt cx="2284633" cy="1983456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3" y="1038710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1" y="171253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7733999" y="4235602"/>
            <a:ext cx="1851003" cy="162872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2" y="5152868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70" y="5826692"/>
              <a:ext cx="704371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3272191" y="4169380"/>
            <a:ext cx="1851005" cy="1644821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7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5" y="5051659"/>
              <a:ext cx="1091793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8"/>
              <a:ext cx="704370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2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38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5022453" y="1927601"/>
            <a:ext cx="2383631" cy="61956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8327234" y="2616398"/>
            <a:ext cx="180312" cy="1423988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5322609" y="4806014"/>
            <a:ext cx="2035373" cy="210143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3" y="3236047"/>
            <a:ext cx="456445" cy="460127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468239" y="2669306"/>
            <a:ext cx="654977" cy="566372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819927" y="2124474"/>
            <a:ext cx="198064" cy="586021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250821" y="2969695"/>
            <a:ext cx="152015" cy="294887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8559988" y="5616713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8178287" y="5698264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8743522" y="5262324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8536284" y="512403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9142284" y="4584826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9292389" y="4401882"/>
            <a:ext cx="46434" cy="464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4118829" y="5559937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3772637" y="5636520"/>
            <a:ext cx="46434" cy="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4718082" y="4496967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4868187" y="4314023"/>
            <a:ext cx="46434" cy="464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4330584" y="5132732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4123345" y="4994440"/>
            <a:ext cx="46434" cy="4643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3596606" y="649756"/>
            <a:ext cx="2040273" cy="171764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7"/>
              <a:ext cx="1619075" cy="480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88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0" cy="159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cause: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severity: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4279" y="2713316"/>
            <a:ext cx="2169575" cy="1505211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4" y="228489"/>
              <a:ext cx="3084849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area details: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population density: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hazards: Hazard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192469" y="2720134"/>
            <a:ext cx="2609369" cy="1505211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19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6"/>
              <a:ext cx="3553584" cy="1299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professionals: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civilians: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resources: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4864643" y="2705777"/>
            <a:ext cx="2308804" cy="1508980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1" cy="57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2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casualties: int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7273053" y="2705777"/>
            <a:ext cx="2683551" cy="1508980"/>
            <a:chOff x="8816913" y="2392517"/>
            <a:chExt cx="330283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16913" y="2392517"/>
              <a:ext cx="3302832" cy="1857206"/>
              <a:chOff x="3102031" y="376195"/>
              <a:chExt cx="4391517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63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02031" y="383452"/>
                <a:ext cx="4391517" cy="51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5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12769"/>
              <a:ext cx="2802249" cy="9448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actors: Actors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equipment: Equipment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356114" y="4585839"/>
            <a:ext cx="2195531" cy="975267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4938700" y="4585839"/>
            <a:ext cx="2104026" cy="978792"/>
            <a:chOff x="3530008" y="201337"/>
            <a:chExt cx="4270120" cy="1281153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type: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7693974" y="4585839"/>
            <a:ext cx="2104026" cy="978792"/>
            <a:chOff x="3530008" y="201337"/>
            <a:chExt cx="4270120" cy="1281153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0" y="772295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qualification: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41579" y="4585839"/>
            <a:ext cx="2104026" cy="992707"/>
            <a:chOff x="3530008" y="201337"/>
            <a:chExt cx="4270120" cy="129936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51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4" y="790509"/>
              <a:ext cx="3553585" cy="71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indication: str</a:t>
              </a:r>
            </a:p>
            <a:p>
              <a:pPr marL="232172" indent="-232172">
                <a:buFont typeface="Arial" panose="020B0604020202020204" pitchFamily="34" charset="0"/>
                <a:buChar char="•"/>
              </a:pPr>
              <a:r>
                <a:rPr lang="en-US" sz="1463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332780" y="751285"/>
            <a:ext cx="5432633" cy="5174297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4523633" y="1004094"/>
            <a:ext cx="858735" cy="4658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4545711" y="1192043"/>
            <a:ext cx="858735" cy="3795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4545713" y="1381801"/>
            <a:ext cx="5466" cy="379174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5404447" y="1381803"/>
            <a:ext cx="4913" cy="379274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4550870" y="4927799"/>
            <a:ext cx="858735" cy="510778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5956252" y="1004094"/>
            <a:ext cx="2160477" cy="17535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6162299" y="3805984"/>
            <a:ext cx="1474989" cy="149251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603647" y="1145977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603647" y="2757638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603647" y="4369298"/>
            <a:ext cx="3381970" cy="109507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4386909" y="3032166"/>
            <a:ext cx="1176338" cy="44255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2"/>
                </a:solidFill>
                <a:latin typeface="Play" panose="00000500000000000000" pitchFamily="2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844595" y="5415807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6186091" y="1775543"/>
            <a:ext cx="296910" cy="2969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7592765" y="176949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7559503" y="1776189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7526241" y="178521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2294632" y="3852714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294632" y="2241054"/>
            <a:ext cx="0" cy="51658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3849046" y="1701369"/>
            <a:ext cx="69641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3552136" y="155291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3529213" y="155871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3506291" y="156839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3507641" y="3141244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3484718" y="3147048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3461796" y="315672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3543828" y="4763867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3520906" y="4769671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3497983" y="4779343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2144991" y="1904629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2146177" y="282029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2152508" y="3485336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2146177" y="4431957"/>
            <a:ext cx="296910" cy="2969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1919266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426702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2172369" y="1308469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348232" y="3137375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621678" y="3137375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2475397" y="4952301"/>
            <a:ext cx="242065" cy="247905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1923777" y="3305176"/>
            <a:ext cx="153801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1919267" y="3073727"/>
            <a:ext cx="270393" cy="14330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1919267" y="3400249"/>
            <a:ext cx="276724" cy="12856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2294634" y="4728869"/>
            <a:ext cx="227855" cy="270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2712637" y="4927798"/>
            <a:ext cx="785346" cy="12911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2293446" y="1595889"/>
            <a:ext cx="0" cy="30874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2712639" y="1493165"/>
            <a:ext cx="784946" cy="20820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699379" y="3827015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726132" y="2217353"/>
            <a:ext cx="1728828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3804551" y="3289699"/>
            <a:ext cx="746627" cy="154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3840740" y="4904582"/>
            <a:ext cx="710439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5409606" y="1923998"/>
            <a:ext cx="7764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6439519" y="2028971"/>
            <a:ext cx="711375" cy="37653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7256824" y="1240938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7223562" y="1247632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7190300" y="1256659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7195653" y="2301106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7162391" y="2307800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7129129" y="2316827"/>
            <a:ext cx="255389" cy="220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6483003" y="1923998"/>
            <a:ext cx="1043238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6439521" y="1476824"/>
            <a:ext cx="729496" cy="34220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9C4CD63B-FD10-4B0F-9825-3C45F15D2A9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5409605" y="4537991"/>
            <a:ext cx="752692" cy="1425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8360211" y="4662100"/>
            <a:ext cx="1245786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2">
                    <a:lumMod val="75000"/>
                  </a:schemeClr>
                </a:solidFill>
                <a:latin typeface="Play" panose="00000500000000000000" pitchFamily="2" charset="0"/>
              </a:rPr>
              <a:t>IS 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8031593" y="4631024"/>
            <a:ext cx="324817" cy="3116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8031592" y="4246064"/>
            <a:ext cx="324816" cy="26374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8031592" y="5017966"/>
            <a:ext cx="324818" cy="3116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8038469" y="5377736"/>
            <a:ext cx="311061" cy="2505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  <a:stCxn id="177" idx="1"/>
          </p:cNvCxnSpPr>
          <p:nvPr/>
        </p:nvCxnSpPr>
        <p:spPr>
          <a:xfrm flipH="1">
            <a:off x="8031593" y="5892281"/>
            <a:ext cx="324819" cy="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8360211" y="4252133"/>
            <a:ext cx="1365742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rgbClr val="FF0000"/>
                </a:solidFill>
                <a:latin typeface="Play" panose="00000500000000000000" pitchFamily="2" charset="0"/>
              </a:rPr>
              <a:t>Decision makers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8360211" y="5046375"/>
            <a:ext cx="1365742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6">
                    <a:lumMod val="75000"/>
                  </a:schemeClr>
                </a:solidFill>
                <a:latin typeface="Play" panose="00000500000000000000" pitchFamily="2" charset="0"/>
              </a:rPr>
              <a:t>Rescue managers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8356412" y="5393551"/>
            <a:ext cx="1369541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1"/>
                </a:solidFill>
                <a:latin typeface="Play" panose="00000500000000000000" pitchFamily="2" charset="0"/>
              </a:rPr>
              <a:t>Rescue operators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8356412" y="5758558"/>
            <a:ext cx="1369541" cy="26744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rgbClr val="00B0F0"/>
                </a:solidFill>
                <a:latin typeface="Play" panose="00000500000000000000" pitchFamily="2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6343232" y="2787068"/>
            <a:ext cx="1438396" cy="2674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6180593" y="5248007"/>
            <a:ext cx="1438396" cy="4425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8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8038471" y="3940982"/>
            <a:ext cx="281758" cy="229808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8356412" y="3739427"/>
            <a:ext cx="1369541" cy="6176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138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Information processing &amp; </a:t>
            </a:r>
            <a:r>
              <a:rPr lang="en-US" sz="1138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mngt</a:t>
            </a:r>
            <a:endParaRPr lang="en-US" sz="1138" i="1" dirty="0">
              <a:solidFill>
                <a:schemeClr val="accent3">
                  <a:lumMod val="60000"/>
                  <a:lumOff val="40000"/>
                </a:schemeClr>
              </a:solidFill>
              <a:latin typeface="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269"/>
            <a:ext cx="4848421" cy="2154555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754422" y="2135712"/>
            <a:ext cx="1014880" cy="1549360"/>
            <a:chOff x="568306" y="2351534"/>
            <a:chExt cx="1123950" cy="17158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826609" y="3931828"/>
            <a:ext cx="1328400" cy="1177432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162661" y="3195268"/>
            <a:ext cx="512627" cy="483591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301944" y="1976731"/>
            <a:ext cx="1533521" cy="3010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502" y="1144456"/>
            <a:ext cx="1461039" cy="1461039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4065100" y="4432897"/>
            <a:ext cx="595469" cy="31487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5204206" y="642937"/>
            <a:ext cx="3952613" cy="350761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5204206" y="2396746"/>
            <a:ext cx="395261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921" y="583344"/>
            <a:ext cx="742950" cy="74295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5883" y="642938"/>
            <a:ext cx="742950" cy="74295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5698773" y="1807311"/>
            <a:ext cx="3159500" cy="1391428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5087" y="2477022"/>
            <a:ext cx="668655" cy="668655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22930" y="2673728"/>
            <a:ext cx="817245" cy="817245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51416" y="2723239"/>
            <a:ext cx="668655" cy="668655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625" y="2515523"/>
            <a:ext cx="668655" cy="668655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408970" y="827078"/>
            <a:ext cx="5276913" cy="223655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4994012" y="3944376"/>
            <a:ext cx="747104" cy="747104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4385531" y="3148350"/>
            <a:ext cx="1294423" cy="1294594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4477912" y="3444836"/>
            <a:ext cx="2219588" cy="1282983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7099787" y="1315111"/>
            <a:ext cx="99060" cy="4953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4220985" y="1205935"/>
            <a:ext cx="1508661" cy="43724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2751450" y="1110631"/>
            <a:ext cx="1528695" cy="1528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43" y="642938"/>
            <a:ext cx="5376514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6738144" y="642938"/>
            <a:ext cx="902891" cy="892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6810375" y="931862"/>
            <a:ext cx="61913" cy="61913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6810375" y="1143397"/>
            <a:ext cx="61913" cy="61913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6810375" y="1354931"/>
            <a:ext cx="61913" cy="61913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6959997" y="812778"/>
            <a:ext cx="6294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6959997" y="1024313"/>
            <a:ext cx="629444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6959997" y="1235847"/>
            <a:ext cx="830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198" y="1406002"/>
            <a:ext cx="1179434" cy="1188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6205281" y="3407937"/>
            <a:ext cx="3700721" cy="28152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393214" y="5627242"/>
            <a:ext cx="1512786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166" y="4232066"/>
            <a:ext cx="645879" cy="645879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8822" y="4469517"/>
            <a:ext cx="648546" cy="648546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6418822" y="5913974"/>
            <a:ext cx="1968243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67" y="3883536"/>
            <a:ext cx="847630" cy="84763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32" y="4542367"/>
            <a:ext cx="2671689" cy="11656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7925" y="5215343"/>
            <a:ext cx="691067" cy="691067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272" y="5096654"/>
            <a:ext cx="648546" cy="648546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3312" y="4757233"/>
            <a:ext cx="251297" cy="251297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3533" y="5027976"/>
            <a:ext cx="251297" cy="251297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20884" y="4842709"/>
            <a:ext cx="251297" cy="251297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2988" y="5040696"/>
            <a:ext cx="251297" cy="251297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73450" y="4906555"/>
            <a:ext cx="251297" cy="251297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35766" y="5235135"/>
            <a:ext cx="251297" cy="251297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1564" y="5290004"/>
            <a:ext cx="251297" cy="251297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00730" y="3643745"/>
            <a:ext cx="1070815" cy="981139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ABE46531-D99D-4C7F-862F-49437D15C5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14735" y="1904017"/>
            <a:ext cx="1168949" cy="1187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727568" y="2076771"/>
            <a:ext cx="1751904" cy="226250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 rot="451065">
            <a:off x="4825204" y="2090553"/>
            <a:ext cx="1381507" cy="6887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 rot="2644820">
            <a:off x="7168283" y="3292758"/>
            <a:ext cx="1143689" cy="75246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38100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643918" y="4663361"/>
            <a:ext cx="414985" cy="362009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5897" y="1904015"/>
            <a:ext cx="1184010" cy="104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92C0BE68-649E-4B0C-A012-512AD265319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5" y="4356191"/>
            <a:ext cx="3486287" cy="1866958"/>
          </a:xfrm>
          <a:prstGeom prst="parallelogram">
            <a:avLst>
              <a:gd name="adj" fmla="val 0"/>
            </a:avLst>
          </a:prstGeom>
        </p:spPr>
      </p:pic>
      <p:pic>
        <p:nvPicPr>
          <p:cNvPr id="92" name="Image 91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4FD9293-3EDD-4529-B5F4-F25E1F2DDB0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6" y="5505555"/>
            <a:ext cx="281195" cy="228705"/>
          </a:xfrm>
          <a:prstGeom prst="rect">
            <a:avLst/>
          </a:prstGeom>
        </p:spPr>
      </p:pic>
      <p:pic>
        <p:nvPicPr>
          <p:cNvPr id="93" name="Image 92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BD1EC927-29FB-4708-890D-89C6E9AED5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1" y="5424652"/>
            <a:ext cx="281195" cy="228705"/>
          </a:xfrm>
          <a:prstGeom prst="rect">
            <a:avLst/>
          </a:prstGeom>
        </p:spPr>
      </p:pic>
      <p:pic>
        <p:nvPicPr>
          <p:cNvPr id="94" name="Image 9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FD03B414-54A1-4BFB-AC09-F69F571A72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9" y="5876228"/>
            <a:ext cx="281195" cy="228705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BCA5233-73CF-4610-B71D-6F0F7F4760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46342" y="3139996"/>
            <a:ext cx="969146" cy="976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86882EAD-53C0-4D40-9113-97D06E2E004D}"/>
              </a:ext>
            </a:extLst>
          </p:cNvPr>
          <p:cNvSpPr/>
          <p:nvPr/>
        </p:nvSpPr>
        <p:spPr>
          <a:xfrm>
            <a:off x="958668" y="2739613"/>
            <a:ext cx="312943" cy="912258"/>
          </a:xfrm>
          <a:custGeom>
            <a:avLst/>
            <a:gdLst>
              <a:gd name="connsiteX0" fmla="*/ 4263 w 428470"/>
              <a:gd name="connsiteY0" fmla="*/ 1385740 h 1385740"/>
              <a:gd name="connsiteX1" fmla="*/ 60824 w 428470"/>
              <a:gd name="connsiteY1" fmla="*/ 537327 h 1385740"/>
              <a:gd name="connsiteX2" fmla="*/ 428470 w 428470"/>
              <a:gd name="connsiteY2" fmla="*/ 0 h 138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470" h="1385740">
                <a:moveTo>
                  <a:pt x="4263" y="1385740"/>
                </a:moveTo>
                <a:cubicBezTo>
                  <a:pt x="-2807" y="1077012"/>
                  <a:pt x="-9877" y="768284"/>
                  <a:pt x="60824" y="537327"/>
                </a:cubicBezTo>
                <a:cubicBezTo>
                  <a:pt x="131525" y="306370"/>
                  <a:pt x="279997" y="153185"/>
                  <a:pt x="428470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745E9AF7-DC2E-4B79-8499-798CEB5BCA57}"/>
              </a:ext>
            </a:extLst>
          </p:cNvPr>
          <p:cNvGrpSpPr/>
          <p:nvPr/>
        </p:nvGrpSpPr>
        <p:grpSpPr>
          <a:xfrm>
            <a:off x="379928" y="3516125"/>
            <a:ext cx="1146336" cy="1750045"/>
            <a:chOff x="568306" y="2351534"/>
            <a:chExt cx="1123950" cy="1715870"/>
          </a:xfrm>
        </p:grpSpPr>
        <p:pic>
          <p:nvPicPr>
            <p:cNvPr id="88" name="Graphique 87">
              <a:extLst>
                <a:ext uri="{FF2B5EF4-FFF2-40B4-BE49-F238E27FC236}">
                  <a16:creationId xmlns:a16="http://schemas.microsoft.com/office/drawing/2014/main" id="{458CE6AF-FBBE-4E87-B604-69C4E516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11388294-9BDD-44A0-B0BD-00A4E7AFE04A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A8092CDB-E320-422C-B049-A7793325E4B0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b="1" dirty="0"/>
              </a:p>
            </p:txBody>
          </p:sp>
          <p:pic>
            <p:nvPicPr>
              <p:cNvPr id="91" name="Image 90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2862BF84-5495-4A37-9300-B817AA4F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661647BE-BA87-4C54-AB77-7A184D142DCB}"/>
              </a:ext>
            </a:extLst>
          </p:cNvPr>
          <p:cNvSpPr/>
          <p:nvPr/>
        </p:nvSpPr>
        <p:spPr>
          <a:xfrm>
            <a:off x="2244334" y="2653396"/>
            <a:ext cx="1040309" cy="546150"/>
          </a:xfrm>
          <a:custGeom>
            <a:avLst/>
            <a:gdLst>
              <a:gd name="connsiteX0" fmla="*/ 0 w 735291"/>
              <a:gd name="connsiteY0" fmla="*/ 0 h 575035"/>
              <a:gd name="connsiteX1" fmla="*/ 414780 w 735291"/>
              <a:gd name="connsiteY1" fmla="*/ 263950 h 575035"/>
              <a:gd name="connsiteX2" fmla="*/ 735291 w 735291"/>
              <a:gd name="connsiteY2" fmla="*/ 575035 h 57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291" h="575035">
                <a:moveTo>
                  <a:pt x="0" y="0"/>
                </a:moveTo>
                <a:cubicBezTo>
                  <a:pt x="146116" y="84055"/>
                  <a:pt x="292232" y="168111"/>
                  <a:pt x="414780" y="263950"/>
                </a:cubicBezTo>
                <a:cubicBezTo>
                  <a:pt x="537329" y="359789"/>
                  <a:pt x="636310" y="467412"/>
                  <a:pt x="735291" y="575035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D8A5DE95-9256-4B85-BAB8-48DD5AAD76D5}"/>
              </a:ext>
            </a:extLst>
          </p:cNvPr>
          <p:cNvSpPr txBox="1"/>
          <p:nvPr/>
        </p:nvSpPr>
        <p:spPr>
          <a:xfrm>
            <a:off x="3007562" y="996578"/>
            <a:ext cx="22467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2. Preprocessing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A9D08037-6FF4-492A-84F9-A44F5D6485CF}"/>
              </a:ext>
            </a:extLst>
          </p:cNvPr>
          <p:cNvSpPr txBox="1"/>
          <p:nvPr/>
        </p:nvSpPr>
        <p:spPr>
          <a:xfrm>
            <a:off x="609187" y="1473673"/>
            <a:ext cx="17174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1. Collection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FB34BBA3-0BA6-406E-A2F2-47E5AE19B632}"/>
              </a:ext>
            </a:extLst>
          </p:cNvPr>
          <p:cNvSpPr txBox="1"/>
          <p:nvPr/>
        </p:nvSpPr>
        <p:spPr>
          <a:xfrm>
            <a:off x="5940496" y="1458118"/>
            <a:ext cx="187962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3. Processing</a:t>
            </a:r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3F0FF0BE-7C24-4A14-A101-41AF69DD31AC}"/>
              </a:ext>
            </a:extLst>
          </p:cNvPr>
          <p:cNvSpPr/>
          <p:nvPr/>
        </p:nvSpPr>
        <p:spPr>
          <a:xfrm>
            <a:off x="4139987" y="2649671"/>
            <a:ext cx="3685" cy="390623"/>
          </a:xfrm>
          <a:custGeom>
            <a:avLst/>
            <a:gdLst>
              <a:gd name="connsiteX0" fmla="*/ 4535 w 4535"/>
              <a:gd name="connsiteY0" fmla="*/ 0 h 480767"/>
              <a:gd name="connsiteX1" fmla="*/ 4535 w 4535"/>
              <a:gd name="connsiteY1" fmla="*/ 480767 h 48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35" h="480767">
                <a:moveTo>
                  <a:pt x="4535" y="0"/>
                </a:moveTo>
                <a:cubicBezTo>
                  <a:pt x="607" y="166540"/>
                  <a:pt x="-3321" y="333081"/>
                  <a:pt x="4535" y="480767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B35B478D-4C13-447B-A6A5-4C0F9F584B57}"/>
              </a:ext>
            </a:extLst>
          </p:cNvPr>
          <p:cNvSpPr/>
          <p:nvPr/>
        </p:nvSpPr>
        <p:spPr>
          <a:xfrm>
            <a:off x="4963212" y="2963699"/>
            <a:ext cx="1355692" cy="444238"/>
          </a:xfrm>
          <a:custGeom>
            <a:avLst/>
            <a:gdLst>
              <a:gd name="connsiteX0" fmla="*/ 1668544 w 1668544"/>
              <a:gd name="connsiteY0" fmla="*/ 0 h 546754"/>
              <a:gd name="connsiteX1" fmla="*/ 895546 w 1668544"/>
              <a:gd name="connsiteY1" fmla="*/ 377072 h 546754"/>
              <a:gd name="connsiteX2" fmla="*/ 0 w 1668544"/>
              <a:gd name="connsiteY2" fmla="*/ 546754 h 54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544" h="546754">
                <a:moveTo>
                  <a:pt x="1668544" y="0"/>
                </a:moveTo>
                <a:cubicBezTo>
                  <a:pt x="1421090" y="142973"/>
                  <a:pt x="1173636" y="285946"/>
                  <a:pt x="895546" y="377072"/>
                </a:cubicBezTo>
                <a:cubicBezTo>
                  <a:pt x="617456" y="468198"/>
                  <a:pt x="308728" y="507476"/>
                  <a:pt x="0" y="546754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BF241B-EBAC-4D76-AF83-C77D15D26300}"/>
              </a:ext>
            </a:extLst>
          </p:cNvPr>
          <p:cNvSpPr txBox="1"/>
          <p:nvPr/>
        </p:nvSpPr>
        <p:spPr>
          <a:xfrm>
            <a:off x="3526032" y="4183366"/>
            <a:ext cx="12097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Storage</a:t>
            </a:r>
          </a:p>
        </p:txBody>
      </p:sp>
      <p:sp>
        <p:nvSpPr>
          <p:cNvPr id="59" name="Parenthèses 58">
            <a:extLst>
              <a:ext uri="{FF2B5EF4-FFF2-40B4-BE49-F238E27FC236}">
                <a16:creationId xmlns:a16="http://schemas.microsoft.com/office/drawing/2014/main" id="{8AE9EE18-F0B4-4879-B8A9-89A3E90A1CFA}"/>
              </a:ext>
            </a:extLst>
          </p:cNvPr>
          <p:cNvSpPr/>
          <p:nvPr/>
        </p:nvSpPr>
        <p:spPr>
          <a:xfrm>
            <a:off x="3526032" y="3040292"/>
            <a:ext cx="1209761" cy="1091680"/>
          </a:xfrm>
          <a:prstGeom prst="bracketPair">
            <a:avLst>
              <a:gd name="adj" fmla="val 1315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218862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F53354-5C27-4B8B-B83C-C41AB4C6A594}"/>
              </a:ext>
            </a:extLst>
          </p:cNvPr>
          <p:cNvSpPr/>
          <p:nvPr/>
        </p:nvSpPr>
        <p:spPr>
          <a:xfrm>
            <a:off x="1716864" y="646710"/>
            <a:ext cx="8186501" cy="4432853"/>
          </a:xfrm>
          <a:prstGeom prst="roundRect">
            <a:avLst>
              <a:gd name="adj" fmla="val 7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83C6F2-67EC-4994-B067-2E64432FC90E}"/>
              </a:ext>
            </a:extLst>
          </p:cNvPr>
          <p:cNvSpPr/>
          <p:nvPr/>
        </p:nvSpPr>
        <p:spPr>
          <a:xfrm>
            <a:off x="65951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Objective Definition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80AE0AD-D536-4BFD-B98F-7716519C0DF1}"/>
              </a:ext>
            </a:extLst>
          </p:cNvPr>
          <p:cNvSpPr/>
          <p:nvPr/>
        </p:nvSpPr>
        <p:spPr>
          <a:xfrm>
            <a:off x="1959279" y="1114957"/>
            <a:ext cx="7684432" cy="15553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F32CA26-EAF7-407C-A2FE-06A43F6206AF}"/>
              </a:ext>
            </a:extLst>
          </p:cNvPr>
          <p:cNvSpPr/>
          <p:nvPr/>
        </p:nvSpPr>
        <p:spPr>
          <a:xfrm>
            <a:off x="1976517" y="3055928"/>
            <a:ext cx="7684432" cy="15553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6955AA0-F7A7-4E08-AF42-AAB1F15A531D}"/>
              </a:ext>
            </a:extLst>
          </p:cNvPr>
          <p:cNvSpPr/>
          <p:nvPr/>
        </p:nvSpPr>
        <p:spPr>
          <a:xfrm>
            <a:off x="7766417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Preparation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E19A46-DC9D-4D79-9DB8-72CC934BB811}"/>
              </a:ext>
            </a:extLst>
          </p:cNvPr>
          <p:cNvSpPr/>
          <p:nvPr/>
        </p:nvSpPr>
        <p:spPr>
          <a:xfrm>
            <a:off x="5927800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Deployment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8BE11A8-796E-442E-94DA-4D44F93A0528}"/>
              </a:ext>
            </a:extLst>
          </p:cNvPr>
          <p:cNvSpPr/>
          <p:nvPr/>
        </p:nvSpPr>
        <p:spPr>
          <a:xfrm>
            <a:off x="4089181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Monitoring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99933-052E-40C6-8195-223F62B8A08C}"/>
              </a:ext>
            </a:extLst>
          </p:cNvPr>
          <p:cNvSpPr/>
          <p:nvPr/>
        </p:nvSpPr>
        <p:spPr>
          <a:xfrm>
            <a:off x="2250563" y="3380474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Maintenance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AC9491D-2D64-4B67-9326-A2EDE2FE94D1}"/>
              </a:ext>
            </a:extLst>
          </p:cNvPr>
          <p:cNvSpPr/>
          <p:nvPr/>
        </p:nvSpPr>
        <p:spPr>
          <a:xfrm>
            <a:off x="2250563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 &amp; Preparation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A38F1B-DD37-42B4-A2DB-CF0F1DAF4001}"/>
              </a:ext>
            </a:extLst>
          </p:cNvPr>
          <p:cNvSpPr/>
          <p:nvPr/>
        </p:nvSpPr>
        <p:spPr>
          <a:xfrm>
            <a:off x="4089181" y="1440821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085386E-9314-492C-8D71-D3B1E3A7337F}"/>
              </a:ext>
            </a:extLst>
          </p:cNvPr>
          <p:cNvSpPr/>
          <p:nvPr/>
        </p:nvSpPr>
        <p:spPr>
          <a:xfrm>
            <a:off x="5927800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7DCAFD-7B8A-4520-8CD3-DB968F443E75}"/>
              </a:ext>
            </a:extLst>
          </p:cNvPr>
          <p:cNvSpPr/>
          <p:nvPr/>
        </p:nvSpPr>
        <p:spPr>
          <a:xfrm>
            <a:off x="7766418" y="1438186"/>
            <a:ext cx="1586014" cy="906293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45F8CF-6377-4F19-9393-E985477E74A5}"/>
              </a:ext>
            </a:extLst>
          </p:cNvPr>
          <p:cNvCxnSpPr>
            <a:endCxn id="6" idx="1"/>
          </p:cNvCxnSpPr>
          <p:nvPr/>
        </p:nvCxnSpPr>
        <p:spPr>
          <a:xfrm>
            <a:off x="3836574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382AA86-1146-4CCC-A298-51C3F898070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75193" y="1891334"/>
            <a:ext cx="252605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1EF344D6-D243-43B7-AB07-66F8C902DF0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13811" y="1891332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32CA394-7B90-4833-A05D-70CAA4BE1358}"/>
              </a:ext>
            </a:extLst>
          </p:cNvPr>
          <p:cNvSpPr txBox="1"/>
          <p:nvPr/>
        </p:nvSpPr>
        <p:spPr>
          <a:xfrm>
            <a:off x="7394419" y="1114958"/>
            <a:ext cx="21385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892ECD-7A5C-485B-A97A-8C3177D9FDC0}"/>
              </a:ext>
            </a:extLst>
          </p:cNvPr>
          <p:cNvSpPr txBox="1"/>
          <p:nvPr/>
        </p:nvSpPr>
        <p:spPr>
          <a:xfrm>
            <a:off x="7336095" y="4311231"/>
            <a:ext cx="225520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3" dirty="0">
                <a:latin typeface="Play" panose="00000500000000000000" pitchFamily="2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A93E8DF4-B1FF-4416-A095-383D91824566}"/>
              </a:ext>
            </a:extLst>
          </p:cNvPr>
          <p:cNvSpPr txBox="1"/>
          <p:nvPr/>
        </p:nvSpPr>
        <p:spPr>
          <a:xfrm>
            <a:off x="1806306" y="4739914"/>
            <a:ext cx="302286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engineering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3539B0C-B015-428E-9E82-7FFFA00CF0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651965" y="1891334"/>
            <a:ext cx="598596" cy="2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B9A8CE1-DC86-4B5D-AA31-B5FBC1FD816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559425" y="2344479"/>
            <a:ext cx="1" cy="1035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12F847B-B8C5-40E4-8649-ECF3DC4A6CDD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513813" y="3833620"/>
            <a:ext cx="2526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3EE436C-5F1F-492B-AC1B-E2FF46C7FEE7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675193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F12187B-9B07-4C8C-8967-727B70228824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836574" y="3833620"/>
            <a:ext cx="2526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BA88ED0-C3B2-4319-9744-CBFBCCA76868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3043568" y="2347116"/>
            <a:ext cx="0" cy="1033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8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850E7-D3F2-48CA-96C9-F61849AA9D03}"/>
              </a:ext>
            </a:extLst>
          </p:cNvPr>
          <p:cNvSpPr/>
          <p:nvPr/>
        </p:nvSpPr>
        <p:spPr>
          <a:xfrm>
            <a:off x="-4021" y="641433"/>
            <a:ext cx="9906000" cy="55721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2">
                  <a:alpha val="85000"/>
                </a:schemeClr>
              </a:gs>
              <a:gs pos="40000">
                <a:schemeClr val="accent1">
                  <a:alpha val="8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EA9AD7A-17D9-498C-9C28-C7715644013C}"/>
              </a:ext>
            </a:extLst>
          </p:cNvPr>
          <p:cNvGrpSpPr/>
          <p:nvPr/>
        </p:nvGrpSpPr>
        <p:grpSpPr>
          <a:xfrm>
            <a:off x="190661" y="904014"/>
            <a:ext cx="416293" cy="416293"/>
            <a:chOff x="420224" y="857042"/>
            <a:chExt cx="1410875" cy="1410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473139B6-8590-4157-90A3-E1FC442C87CF}"/>
                </a:ext>
              </a:extLst>
            </p:cNvPr>
            <p:cNvSpPr/>
            <p:nvPr/>
          </p:nvSpPr>
          <p:spPr>
            <a:xfrm>
              <a:off x="420224" y="857042"/>
              <a:ext cx="1410875" cy="14108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/>
            </a:p>
          </p:txBody>
        </p:sp>
        <p:pic>
          <p:nvPicPr>
            <p:cNvPr id="35" name="Image 34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437B5411-5A86-4A88-B70F-6F67FF01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6" y="1091702"/>
              <a:ext cx="1157651" cy="941556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2664EA2-D7E3-443A-8138-B697D5DF7316}"/>
              </a:ext>
            </a:extLst>
          </p:cNvPr>
          <p:cNvSpPr/>
          <p:nvPr/>
        </p:nvSpPr>
        <p:spPr>
          <a:xfrm>
            <a:off x="1466397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Collection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873541-C300-41FC-AB2D-6118EEECB5F8}"/>
              </a:ext>
            </a:extLst>
          </p:cNvPr>
          <p:cNvSpPr/>
          <p:nvPr/>
        </p:nvSpPr>
        <p:spPr>
          <a:xfrm>
            <a:off x="3317755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Processing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72932D6-98FB-43A4-B6D5-0EF45BD2D7F9}"/>
              </a:ext>
            </a:extLst>
          </p:cNvPr>
          <p:cNvSpPr/>
          <p:nvPr/>
        </p:nvSpPr>
        <p:spPr>
          <a:xfrm>
            <a:off x="5169112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Storage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10D57F8-75DF-443D-AF2C-6E8D49DC3E74}"/>
              </a:ext>
            </a:extLst>
          </p:cNvPr>
          <p:cNvSpPr/>
          <p:nvPr/>
        </p:nvSpPr>
        <p:spPr>
          <a:xfrm>
            <a:off x="7020469" y="1304942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Distribution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C587C83A-5C20-46AF-8C3E-0ABDE008C828}"/>
              </a:ext>
            </a:extLst>
          </p:cNvPr>
          <p:cNvSpPr/>
          <p:nvPr/>
        </p:nvSpPr>
        <p:spPr>
          <a:xfrm>
            <a:off x="7096677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1EE5566-9E8E-4BF3-9D23-9285C5773744}"/>
              </a:ext>
            </a:extLst>
          </p:cNvPr>
          <p:cNvSpPr/>
          <p:nvPr/>
        </p:nvSpPr>
        <p:spPr>
          <a:xfrm>
            <a:off x="1304226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Distribution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701B398-EB7D-40A7-BC61-8BED56196219}"/>
              </a:ext>
            </a:extLst>
          </p:cNvPr>
          <p:cNvSpPr txBox="1"/>
          <p:nvPr/>
        </p:nvSpPr>
        <p:spPr>
          <a:xfrm>
            <a:off x="3412740" y="5789946"/>
            <a:ext cx="309937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Information System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197D31F-F40A-4CC3-BD59-F178A416AD66}"/>
              </a:ext>
            </a:extLst>
          </p:cNvPr>
          <p:cNvSpPr txBox="1"/>
          <p:nvPr/>
        </p:nvSpPr>
        <p:spPr>
          <a:xfrm>
            <a:off x="3634060" y="642938"/>
            <a:ext cx="265673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75" dirty="0">
                <a:solidFill>
                  <a:schemeClr val="bg1"/>
                </a:solidFill>
                <a:latin typeface="Play" panose="00000500000000000000" pitchFamily="2" charset="0"/>
                <a:ea typeface="Verdana" panose="020B0604030504040204" pitchFamily="34" charset="0"/>
              </a:rPr>
              <a:t>Data System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D1ED649D-6F1D-470A-8795-C644B331AC61}"/>
              </a:ext>
            </a:extLst>
          </p:cNvPr>
          <p:cNvSpPr/>
          <p:nvPr/>
        </p:nvSpPr>
        <p:spPr>
          <a:xfrm>
            <a:off x="3235043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Storage</a:t>
            </a:r>
          </a:p>
        </p:txBody>
      </p:sp>
      <p:sp>
        <p:nvSpPr>
          <p:cNvPr id="116" name="Rectangle : coins arrondis 115">
            <a:extLst>
              <a:ext uri="{FF2B5EF4-FFF2-40B4-BE49-F238E27FC236}">
                <a16:creationId xmlns:a16="http://schemas.microsoft.com/office/drawing/2014/main" id="{3F37647A-2F02-4892-AC5A-53A67822E7A9}"/>
              </a:ext>
            </a:extLst>
          </p:cNvPr>
          <p:cNvSpPr/>
          <p:nvPr/>
        </p:nvSpPr>
        <p:spPr>
          <a:xfrm>
            <a:off x="2944487" y="2376931"/>
            <a:ext cx="4174561" cy="1998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F64FDC7-F1B6-492F-8191-9003D5BE3122}"/>
              </a:ext>
            </a:extLst>
          </p:cNvPr>
          <p:cNvSpPr/>
          <p:nvPr/>
        </p:nvSpPr>
        <p:spPr>
          <a:xfrm>
            <a:off x="5165860" y="4803123"/>
            <a:ext cx="1410318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Processing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163AAE0-0479-4B76-B253-81A9104446A8}"/>
              </a:ext>
            </a:extLst>
          </p:cNvPr>
          <p:cNvGrpSpPr/>
          <p:nvPr/>
        </p:nvGrpSpPr>
        <p:grpSpPr>
          <a:xfrm>
            <a:off x="9358240" y="4696102"/>
            <a:ext cx="512627" cy="483591"/>
            <a:chOff x="2579676" y="2956288"/>
            <a:chExt cx="557807" cy="557807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F479578-1BE4-4856-B490-BC686B1C460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pic>
          <p:nvPicPr>
            <p:cNvPr id="71" name="Graphique 70" descr="Combiné avec un remplissage uni">
              <a:extLst>
                <a:ext uri="{FF2B5EF4-FFF2-40B4-BE49-F238E27FC236}">
                  <a16:creationId xmlns:a16="http://schemas.microsoft.com/office/drawing/2014/main" id="{AB7734B0-6600-4D63-9B50-0CA51C71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72" name="Graphique 71" descr="Centre d’appels avec un remplissage uni">
            <a:extLst>
              <a:ext uri="{FF2B5EF4-FFF2-40B4-BE49-F238E27FC236}">
                <a16:creationId xmlns:a16="http://schemas.microsoft.com/office/drawing/2014/main" id="{DBC0B751-CD9B-4ECD-BE36-F695855F9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9029" y="3946609"/>
            <a:ext cx="742950" cy="742950"/>
          </a:xfrm>
          <a:prstGeom prst="rect">
            <a:avLst/>
          </a:prstGeom>
        </p:spPr>
      </p:pic>
      <p:pic>
        <p:nvPicPr>
          <p:cNvPr id="73" name="Graphique 72" descr="Document">
            <a:extLst>
              <a:ext uri="{FF2B5EF4-FFF2-40B4-BE49-F238E27FC236}">
                <a16:creationId xmlns:a16="http://schemas.microsoft.com/office/drawing/2014/main" id="{52319487-D508-4D82-9859-BAE987A10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3903" y="5364183"/>
            <a:ext cx="501300" cy="501300"/>
          </a:xfrm>
          <a:prstGeom prst="rect">
            <a:avLst/>
          </a:prstGeom>
        </p:spPr>
      </p:pic>
      <p:pic>
        <p:nvPicPr>
          <p:cNvPr id="19" name="Graphique 18" descr="Quadrirotor avec un remplissage uni">
            <a:extLst>
              <a:ext uri="{FF2B5EF4-FFF2-40B4-BE49-F238E27FC236}">
                <a16:creationId xmlns:a16="http://schemas.microsoft.com/office/drawing/2014/main" id="{F8500EA8-18D9-4A00-A2E1-679FC6234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04" y="1409923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que 23" descr="Télécharger du cloud avec un remplissage uni">
            <a:extLst>
              <a:ext uri="{FF2B5EF4-FFF2-40B4-BE49-F238E27FC236}">
                <a16:creationId xmlns:a16="http://schemas.microsoft.com/office/drawing/2014/main" id="{AE3FA4B6-72EC-47B2-BD3A-A81B785806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16" y="1920760"/>
            <a:ext cx="501300" cy="50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B79913E-950F-41C9-A031-FB12FB49D72A}"/>
              </a:ext>
            </a:extLst>
          </p:cNvPr>
          <p:cNvSpPr/>
          <p:nvPr/>
        </p:nvSpPr>
        <p:spPr>
          <a:xfrm>
            <a:off x="516336" y="1291226"/>
            <a:ext cx="680063" cy="386607"/>
          </a:xfrm>
          <a:custGeom>
            <a:avLst/>
            <a:gdLst>
              <a:gd name="connsiteX0" fmla="*/ 0 w 829559"/>
              <a:gd name="connsiteY0" fmla="*/ 0 h 518474"/>
              <a:gd name="connsiteX1" fmla="*/ 367646 w 829559"/>
              <a:gd name="connsiteY1" fmla="*/ 320511 h 518474"/>
              <a:gd name="connsiteX2" fmla="*/ 829559 w 829559"/>
              <a:gd name="connsiteY2" fmla="*/ 518474 h 518474"/>
              <a:gd name="connsiteX0" fmla="*/ 0 w 829559"/>
              <a:gd name="connsiteY0" fmla="*/ 0 h 518474"/>
              <a:gd name="connsiteX1" fmla="*/ 363056 w 829559"/>
              <a:gd name="connsiteY1" fmla="*/ 390037 h 518474"/>
              <a:gd name="connsiteX2" fmla="*/ 829559 w 829559"/>
              <a:gd name="connsiteY2" fmla="*/ 518474 h 518474"/>
              <a:gd name="connsiteX0" fmla="*/ 0 w 829559"/>
              <a:gd name="connsiteY0" fmla="*/ 0 h 518503"/>
              <a:gd name="connsiteX1" fmla="*/ 363056 w 829559"/>
              <a:gd name="connsiteY1" fmla="*/ 390037 h 518503"/>
              <a:gd name="connsiteX2" fmla="*/ 829559 w 829559"/>
              <a:gd name="connsiteY2" fmla="*/ 518474 h 518503"/>
              <a:gd name="connsiteX0" fmla="*/ 0 w 829559"/>
              <a:gd name="connsiteY0" fmla="*/ 0 h 518493"/>
              <a:gd name="connsiteX1" fmla="*/ 358467 w 829559"/>
              <a:gd name="connsiteY1" fmla="*/ 365206 h 518493"/>
              <a:gd name="connsiteX2" fmla="*/ 829559 w 829559"/>
              <a:gd name="connsiteY2" fmla="*/ 518474 h 518493"/>
              <a:gd name="connsiteX0" fmla="*/ 0 w 813495"/>
              <a:gd name="connsiteY0" fmla="*/ 0 h 506082"/>
              <a:gd name="connsiteX1" fmla="*/ 358467 w 813495"/>
              <a:gd name="connsiteY1" fmla="*/ 365206 h 506082"/>
              <a:gd name="connsiteX2" fmla="*/ 813495 w 813495"/>
              <a:gd name="connsiteY2" fmla="*/ 506059 h 506082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55"/>
              <a:gd name="connsiteX1" fmla="*/ 358467 w 806610"/>
              <a:gd name="connsiteY1" fmla="*/ 365206 h 496155"/>
              <a:gd name="connsiteX2" fmla="*/ 806610 w 806610"/>
              <a:gd name="connsiteY2" fmla="*/ 496127 h 496155"/>
              <a:gd name="connsiteX0" fmla="*/ 0 w 806610"/>
              <a:gd name="connsiteY0" fmla="*/ 0 h 496175"/>
              <a:gd name="connsiteX1" fmla="*/ 349288 w 806610"/>
              <a:gd name="connsiteY1" fmla="*/ 385071 h 496175"/>
              <a:gd name="connsiteX2" fmla="*/ 806610 w 806610"/>
              <a:gd name="connsiteY2" fmla="*/ 496127 h 49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6610" h="496175">
                <a:moveTo>
                  <a:pt x="0" y="0"/>
                </a:moveTo>
                <a:cubicBezTo>
                  <a:pt x="82565" y="144363"/>
                  <a:pt x="211028" y="298659"/>
                  <a:pt x="349288" y="385071"/>
                </a:cubicBezTo>
                <a:cubicBezTo>
                  <a:pt x="487548" y="471483"/>
                  <a:pt x="596593" y="497463"/>
                  <a:pt x="806610" y="496127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632217D-416E-49C2-BCE9-EF24F5EDF095}"/>
              </a:ext>
            </a:extLst>
          </p:cNvPr>
          <p:cNvCxnSpPr>
            <a:cxnSpLocks/>
          </p:cNvCxnSpPr>
          <p:nvPr/>
        </p:nvCxnSpPr>
        <p:spPr>
          <a:xfrm>
            <a:off x="287254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21E73766-495C-4441-9EA9-F901DE0494BA}"/>
              </a:ext>
            </a:extLst>
          </p:cNvPr>
          <p:cNvCxnSpPr>
            <a:cxnSpLocks/>
          </p:cNvCxnSpPr>
          <p:nvPr/>
        </p:nvCxnSpPr>
        <p:spPr>
          <a:xfrm>
            <a:off x="4726055" y="1707890"/>
            <a:ext cx="4410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C7A88A9-008A-4D0B-8954-0D53DEB8FDA2}"/>
              </a:ext>
            </a:extLst>
          </p:cNvPr>
          <p:cNvCxnSpPr>
            <a:cxnSpLocks/>
          </p:cNvCxnSpPr>
          <p:nvPr/>
        </p:nvCxnSpPr>
        <p:spPr>
          <a:xfrm>
            <a:off x="6578595" y="1707890"/>
            <a:ext cx="4410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804A442-E3C2-4A67-9E4A-C878E54D90DD}"/>
              </a:ext>
            </a:extLst>
          </p:cNvPr>
          <p:cNvSpPr/>
          <p:nvPr/>
        </p:nvSpPr>
        <p:spPr>
          <a:xfrm>
            <a:off x="4129529" y="2913631"/>
            <a:ext cx="933298" cy="486327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20C3933-5F98-43B8-B522-31CDB9F0354A}"/>
              </a:ext>
            </a:extLst>
          </p:cNvPr>
          <p:cNvCxnSpPr>
            <a:cxnSpLocks/>
            <a:stCxn id="55" idx="1"/>
            <a:endCxn id="64" idx="3"/>
          </p:cNvCxnSpPr>
          <p:nvPr/>
        </p:nvCxnSpPr>
        <p:spPr>
          <a:xfrm flipH="1">
            <a:off x="6576178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DDBDD62-19FC-43FB-BCC5-7EE98F2EB183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>
            <a:off x="4645361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E41618D9-1D49-4FB2-9E3E-5BBCAB710410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2714544" y="5206071"/>
            <a:ext cx="5204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47F7228F-2260-4A57-9FF1-882F6E3302AC}"/>
              </a:ext>
            </a:extLst>
          </p:cNvPr>
          <p:cNvSpPr/>
          <p:nvPr/>
        </p:nvSpPr>
        <p:spPr>
          <a:xfrm>
            <a:off x="3316916" y="3391458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</a:t>
            </a:r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3A57BD68-FEDA-4401-8EA2-F66A7A3D892A}"/>
              </a:ext>
            </a:extLst>
          </p:cNvPr>
          <p:cNvSpPr/>
          <p:nvPr/>
        </p:nvSpPr>
        <p:spPr>
          <a:xfrm>
            <a:off x="1855957" y="2119553"/>
            <a:ext cx="132920" cy="2674856"/>
          </a:xfrm>
          <a:custGeom>
            <a:avLst/>
            <a:gdLst>
              <a:gd name="connsiteX0" fmla="*/ 437402 w 880462"/>
              <a:gd name="connsiteY0" fmla="*/ 3959258 h 3959258"/>
              <a:gd name="connsiteX1" fmla="*/ 13196 w 880462"/>
              <a:gd name="connsiteY1" fmla="*/ 2064470 h 3959258"/>
              <a:gd name="connsiteX2" fmla="*/ 880462 w 880462"/>
              <a:gd name="connsiteY2" fmla="*/ 0 h 3959258"/>
              <a:gd name="connsiteX0" fmla="*/ 1438397 w 1438397"/>
              <a:gd name="connsiteY0" fmla="*/ 4089602 h 4089602"/>
              <a:gd name="connsiteX1" fmla="*/ 3119 w 1438397"/>
              <a:gd name="connsiteY1" fmla="*/ 2064470 h 4089602"/>
              <a:gd name="connsiteX2" fmla="*/ 870385 w 1438397"/>
              <a:gd name="connsiteY2" fmla="*/ 0 h 4089602"/>
              <a:gd name="connsiteX0" fmla="*/ 1442402 w 1442402"/>
              <a:gd name="connsiteY0" fmla="*/ 4089602 h 4089602"/>
              <a:gd name="connsiteX1" fmla="*/ 7124 w 1442402"/>
              <a:gd name="connsiteY1" fmla="*/ 2064470 h 4089602"/>
              <a:gd name="connsiteX2" fmla="*/ 874390 w 1442402"/>
              <a:gd name="connsiteY2" fmla="*/ 0 h 4089602"/>
              <a:gd name="connsiteX0" fmla="*/ 1020369 w 1020369"/>
              <a:gd name="connsiteY0" fmla="*/ 4089602 h 4089602"/>
              <a:gd name="connsiteX1" fmla="*/ 21690 w 1020369"/>
              <a:gd name="connsiteY1" fmla="*/ 2123718 h 4089602"/>
              <a:gd name="connsiteX2" fmla="*/ 452357 w 1020369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  <a:gd name="connsiteX0" fmla="*/ 998678 w 998678"/>
              <a:gd name="connsiteY0" fmla="*/ 4089602 h 4089602"/>
              <a:gd name="connsiteX1" fmla="*/ -1 w 998678"/>
              <a:gd name="connsiteY1" fmla="*/ 2123718 h 4089602"/>
              <a:gd name="connsiteX2" fmla="*/ 430666 w 998678"/>
              <a:gd name="connsiteY2" fmla="*/ 0 h 408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678" h="4089602">
                <a:moveTo>
                  <a:pt x="998678" y="4089602"/>
                </a:moveTo>
                <a:cubicBezTo>
                  <a:pt x="-8652" y="3495845"/>
                  <a:pt x="18072" y="2759895"/>
                  <a:pt x="-1" y="2123718"/>
                </a:cubicBezTo>
                <a:cubicBezTo>
                  <a:pt x="73842" y="1463842"/>
                  <a:pt x="171827" y="761544"/>
                  <a:pt x="43066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A2F6C9F3-913F-4F6D-B3DD-38A41F16680D}"/>
              </a:ext>
            </a:extLst>
          </p:cNvPr>
          <p:cNvSpPr/>
          <p:nvPr/>
        </p:nvSpPr>
        <p:spPr>
          <a:xfrm>
            <a:off x="6691688" y="2110838"/>
            <a:ext cx="1099757" cy="825942"/>
          </a:xfrm>
          <a:custGeom>
            <a:avLst/>
            <a:gdLst>
              <a:gd name="connsiteX0" fmla="*/ 1998482 w 1998482"/>
              <a:gd name="connsiteY0" fmla="*/ 0 h 1310326"/>
              <a:gd name="connsiteX1" fmla="*/ 1461154 w 1998482"/>
              <a:gd name="connsiteY1" fmla="*/ 829559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65937 w 1998482"/>
              <a:gd name="connsiteY1" fmla="*/ 780477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507724 w 1998482"/>
              <a:gd name="connsiteY1" fmla="*/ 805018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1998482"/>
              <a:gd name="connsiteY0" fmla="*/ 0 h 1310326"/>
              <a:gd name="connsiteX1" fmla="*/ 1918845 w 1998482"/>
              <a:gd name="connsiteY1" fmla="*/ 914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32354"/>
              <a:gd name="connsiteY0" fmla="*/ 0 h 1310326"/>
              <a:gd name="connsiteX1" fmla="*/ 1918845 w 2032354"/>
              <a:gd name="connsiteY1" fmla="*/ 914573 h 1310326"/>
              <a:gd name="connsiteX2" fmla="*/ 820132 w 2032354"/>
              <a:gd name="connsiteY2" fmla="*/ 1178351 h 1310326"/>
              <a:gd name="connsiteX3" fmla="*/ 0 w 2032354"/>
              <a:gd name="connsiteY3" fmla="*/ 1310326 h 1310326"/>
              <a:gd name="connsiteX0" fmla="*/ 1998482 w 1998482"/>
              <a:gd name="connsiteY0" fmla="*/ 0 h 1310326"/>
              <a:gd name="connsiteX1" fmla="*/ 1741415 w 1998482"/>
              <a:gd name="connsiteY1" fmla="*/ 948573 h 1310326"/>
              <a:gd name="connsiteX2" fmla="*/ 820132 w 1998482"/>
              <a:gd name="connsiteY2" fmla="*/ 1178351 h 1310326"/>
              <a:gd name="connsiteX3" fmla="*/ 0 w 1998482"/>
              <a:gd name="connsiteY3" fmla="*/ 1310326 h 1310326"/>
              <a:gd name="connsiteX0" fmla="*/ 1998482 w 2005197"/>
              <a:gd name="connsiteY0" fmla="*/ 0 h 1310326"/>
              <a:gd name="connsiteX1" fmla="*/ 1741415 w 2005197"/>
              <a:gd name="connsiteY1" fmla="*/ 948573 h 1310326"/>
              <a:gd name="connsiteX2" fmla="*/ 0 w 2005197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486089 w 1998482"/>
              <a:gd name="connsiteY1" fmla="*/ 1035460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63986 w 1998482"/>
              <a:gd name="connsiteY1" fmla="*/ 990127 h 1310326"/>
              <a:gd name="connsiteX2" fmla="*/ 0 w 1998482"/>
              <a:gd name="connsiteY2" fmla="*/ 1310326 h 1310326"/>
              <a:gd name="connsiteX0" fmla="*/ 1998482 w 1998482"/>
              <a:gd name="connsiteY0" fmla="*/ 0 h 1310326"/>
              <a:gd name="connsiteX1" fmla="*/ 1598607 w 1998482"/>
              <a:gd name="connsiteY1" fmla="*/ 1073237 h 1310326"/>
              <a:gd name="connsiteX2" fmla="*/ 0 w 1998482"/>
              <a:gd name="connsiteY2" fmla="*/ 1310326 h 1310326"/>
              <a:gd name="connsiteX0" fmla="*/ 1998482 w 1998695"/>
              <a:gd name="connsiteY0" fmla="*/ 0 h 1310326"/>
              <a:gd name="connsiteX1" fmla="*/ 1598607 w 1998695"/>
              <a:gd name="connsiteY1" fmla="*/ 1073237 h 1310326"/>
              <a:gd name="connsiteX2" fmla="*/ 0 w 1998695"/>
              <a:gd name="connsiteY2" fmla="*/ 1310326 h 1310326"/>
              <a:gd name="connsiteX0" fmla="*/ 1998482 w 1998622"/>
              <a:gd name="connsiteY0" fmla="*/ 0 h 1310326"/>
              <a:gd name="connsiteX1" fmla="*/ 1512056 w 1998622"/>
              <a:gd name="connsiteY1" fmla="*/ 1133681 h 1310326"/>
              <a:gd name="connsiteX2" fmla="*/ 0 w 1998622"/>
              <a:gd name="connsiteY2" fmla="*/ 1310326 h 1310326"/>
              <a:gd name="connsiteX0" fmla="*/ 1998482 w 1998651"/>
              <a:gd name="connsiteY0" fmla="*/ 0 h 1310326"/>
              <a:gd name="connsiteX1" fmla="*/ 1512056 w 1998651"/>
              <a:gd name="connsiteY1" fmla="*/ 1133681 h 1310326"/>
              <a:gd name="connsiteX2" fmla="*/ 0 w 1998651"/>
              <a:gd name="connsiteY2" fmla="*/ 1310326 h 131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651" h="1310326">
                <a:moveTo>
                  <a:pt x="1998482" y="0"/>
                </a:moveTo>
                <a:cubicBezTo>
                  <a:pt x="2005444" y="664136"/>
                  <a:pt x="1797533" y="987070"/>
                  <a:pt x="1512056" y="1133681"/>
                </a:cubicBezTo>
                <a:cubicBezTo>
                  <a:pt x="1226579" y="1280292"/>
                  <a:pt x="760933" y="1295405"/>
                  <a:pt x="0" y="131032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6" name="Graphique 105" descr="Femme policière avec un remplissage uni">
            <a:extLst>
              <a:ext uri="{FF2B5EF4-FFF2-40B4-BE49-F238E27FC236}">
                <a16:creationId xmlns:a16="http://schemas.microsoft.com/office/drawing/2014/main" id="{C994642D-2E00-4DAA-8CB9-86C238DAE0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116" y="4678392"/>
            <a:ext cx="501300" cy="501300"/>
          </a:xfrm>
          <a:prstGeom prst="rect">
            <a:avLst/>
          </a:prstGeom>
        </p:spPr>
      </p:pic>
      <p:sp>
        <p:nvSpPr>
          <p:cNvPr id="98" name="Forme libre : forme 97">
            <a:extLst>
              <a:ext uri="{FF2B5EF4-FFF2-40B4-BE49-F238E27FC236}">
                <a16:creationId xmlns:a16="http://schemas.microsoft.com/office/drawing/2014/main" id="{072B30A0-DD97-46C2-B862-925333B146A0}"/>
              </a:ext>
            </a:extLst>
          </p:cNvPr>
          <p:cNvSpPr/>
          <p:nvPr/>
        </p:nvSpPr>
        <p:spPr>
          <a:xfrm>
            <a:off x="7791346" y="2119552"/>
            <a:ext cx="1469664" cy="2021977"/>
          </a:xfrm>
          <a:custGeom>
            <a:avLst/>
            <a:gdLst>
              <a:gd name="connsiteX0" fmla="*/ 0 w 914400"/>
              <a:gd name="connsiteY0" fmla="*/ 0 h 3704734"/>
              <a:gd name="connsiteX1" fmla="*/ 405353 w 914400"/>
              <a:gd name="connsiteY1" fmla="*/ 1762813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30775 w 914400"/>
              <a:gd name="connsiteY1" fmla="*/ 1898331 h 3704734"/>
              <a:gd name="connsiteX2" fmla="*/ 914400 w 914400"/>
              <a:gd name="connsiteY2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330775 w 914400"/>
              <a:gd name="connsiteY2" fmla="*/ 1898331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0 w 914400"/>
              <a:gd name="connsiteY0" fmla="*/ 0 h 3704734"/>
              <a:gd name="connsiteX1" fmla="*/ 38521 w 914400"/>
              <a:gd name="connsiteY1" fmla="*/ 1291012 h 3704734"/>
              <a:gd name="connsiteX2" fmla="*/ 404855 w 914400"/>
              <a:gd name="connsiteY2" fmla="*/ 2936728 h 3704734"/>
              <a:gd name="connsiteX3" fmla="*/ 914400 w 914400"/>
              <a:gd name="connsiteY3" fmla="*/ 3704734 h 3704734"/>
              <a:gd name="connsiteX0" fmla="*/ 2781 w 917181"/>
              <a:gd name="connsiteY0" fmla="*/ 0 h 3704734"/>
              <a:gd name="connsiteX1" fmla="*/ 41302 w 917181"/>
              <a:gd name="connsiteY1" fmla="*/ 1291012 h 3704734"/>
              <a:gd name="connsiteX2" fmla="*/ 407636 w 917181"/>
              <a:gd name="connsiteY2" fmla="*/ 2936728 h 3704734"/>
              <a:gd name="connsiteX3" fmla="*/ 917181 w 917181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6 w 914406"/>
              <a:gd name="connsiteY0" fmla="*/ 0 h 3704734"/>
              <a:gd name="connsiteX1" fmla="*/ 192611 w 914406"/>
              <a:gd name="connsiteY1" fmla="*/ 1482984 h 3704734"/>
              <a:gd name="connsiteX2" fmla="*/ 404861 w 914406"/>
              <a:gd name="connsiteY2" fmla="*/ 2936728 h 3704734"/>
              <a:gd name="connsiteX3" fmla="*/ 914406 w 914406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404859 w 914404"/>
              <a:gd name="connsiteY2" fmla="*/ 2936728 h 3704734"/>
              <a:gd name="connsiteX3" fmla="*/ 914404 w 914404"/>
              <a:gd name="connsiteY3" fmla="*/ 3704734 h 3704734"/>
              <a:gd name="connsiteX0" fmla="*/ 4 w 914404"/>
              <a:gd name="connsiteY0" fmla="*/ 0 h 3704734"/>
              <a:gd name="connsiteX1" fmla="*/ 317062 w 914404"/>
              <a:gd name="connsiteY1" fmla="*/ 2512654 h 3704734"/>
              <a:gd name="connsiteX2" fmla="*/ 914404 w 914404"/>
              <a:gd name="connsiteY2" fmla="*/ 3704734 h 370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4" h="3704734">
                <a:moveTo>
                  <a:pt x="4" y="0"/>
                </a:moveTo>
                <a:cubicBezTo>
                  <a:pt x="-984" y="914702"/>
                  <a:pt x="235264" y="2231170"/>
                  <a:pt x="317062" y="2512654"/>
                </a:cubicBezTo>
                <a:cubicBezTo>
                  <a:pt x="469462" y="3130110"/>
                  <a:pt x="789958" y="3456384"/>
                  <a:pt x="914404" y="3704734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04" name="Forme libre : forme 103">
            <a:extLst>
              <a:ext uri="{FF2B5EF4-FFF2-40B4-BE49-F238E27FC236}">
                <a16:creationId xmlns:a16="http://schemas.microsoft.com/office/drawing/2014/main" id="{B81D0E00-4AB6-4DB2-A736-88508CC51F77}"/>
              </a:ext>
            </a:extLst>
          </p:cNvPr>
          <p:cNvSpPr/>
          <p:nvPr/>
        </p:nvSpPr>
        <p:spPr>
          <a:xfrm>
            <a:off x="4111604" y="4189005"/>
            <a:ext cx="3411905" cy="605403"/>
          </a:xfrm>
          <a:custGeom>
            <a:avLst/>
            <a:gdLst>
              <a:gd name="connsiteX0" fmla="*/ 257957 w 5137921"/>
              <a:gd name="connsiteY0" fmla="*/ 0 h 707011"/>
              <a:gd name="connsiteX1" fmla="*/ 465347 w 5137921"/>
              <a:gd name="connsiteY1" fmla="*/ 386499 h 707011"/>
              <a:gd name="connsiteX2" fmla="*/ 4528300 w 5137921"/>
              <a:gd name="connsiteY2" fmla="*/ 311085 h 707011"/>
              <a:gd name="connsiteX3" fmla="*/ 5046774 w 5137921"/>
              <a:gd name="connsiteY3" fmla="*/ 707011 h 707011"/>
              <a:gd name="connsiteX0" fmla="*/ 174009 w 5053973"/>
              <a:gd name="connsiteY0" fmla="*/ 0 h 707011"/>
              <a:gd name="connsiteX1" fmla="*/ 381399 w 5053973"/>
              <a:gd name="connsiteY1" fmla="*/ 386499 h 707011"/>
              <a:gd name="connsiteX2" fmla="*/ 4444352 w 5053973"/>
              <a:gd name="connsiteY2" fmla="*/ 311085 h 707011"/>
              <a:gd name="connsiteX3" fmla="*/ 4962826 w 5053973"/>
              <a:gd name="connsiteY3" fmla="*/ 707011 h 707011"/>
              <a:gd name="connsiteX0" fmla="*/ 1427 w 4881391"/>
              <a:gd name="connsiteY0" fmla="*/ 0 h 707011"/>
              <a:gd name="connsiteX1" fmla="*/ 208817 w 4881391"/>
              <a:gd name="connsiteY1" fmla="*/ 386499 h 707011"/>
              <a:gd name="connsiteX2" fmla="*/ 4271770 w 4881391"/>
              <a:gd name="connsiteY2" fmla="*/ 311085 h 707011"/>
              <a:gd name="connsiteX3" fmla="*/ 4790244 w 4881391"/>
              <a:gd name="connsiteY3" fmla="*/ 707011 h 707011"/>
              <a:gd name="connsiteX0" fmla="*/ 7 w 4879971"/>
              <a:gd name="connsiteY0" fmla="*/ 0 h 707011"/>
              <a:gd name="connsiteX1" fmla="*/ 731272 w 4879971"/>
              <a:gd name="connsiteY1" fmla="*/ 460318 h 707011"/>
              <a:gd name="connsiteX2" fmla="*/ 4270350 w 4879971"/>
              <a:gd name="connsiteY2" fmla="*/ 311085 h 707011"/>
              <a:gd name="connsiteX3" fmla="*/ 4788824 w 4879971"/>
              <a:gd name="connsiteY3" fmla="*/ 707011 h 707011"/>
              <a:gd name="connsiteX0" fmla="*/ 23 w 5026037"/>
              <a:gd name="connsiteY0" fmla="*/ 0 h 713361"/>
              <a:gd name="connsiteX1" fmla="*/ 877338 w 5026037"/>
              <a:gd name="connsiteY1" fmla="*/ 466668 h 713361"/>
              <a:gd name="connsiteX2" fmla="*/ 4416416 w 5026037"/>
              <a:gd name="connsiteY2" fmla="*/ 317435 h 713361"/>
              <a:gd name="connsiteX3" fmla="*/ 4934890 w 5026037"/>
              <a:gd name="connsiteY3" fmla="*/ 713361 h 713361"/>
              <a:gd name="connsiteX0" fmla="*/ 21 w 4995345"/>
              <a:gd name="connsiteY0" fmla="*/ 0 h 713361"/>
              <a:gd name="connsiteX1" fmla="*/ 877336 w 4995345"/>
              <a:gd name="connsiteY1" fmla="*/ 466668 h 713361"/>
              <a:gd name="connsiteX2" fmla="*/ 4295764 w 4995345"/>
              <a:gd name="connsiteY2" fmla="*/ 399985 h 713361"/>
              <a:gd name="connsiteX3" fmla="*/ 4934888 w 4995345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21 w 4954298"/>
              <a:gd name="connsiteY0" fmla="*/ 0 h 713361"/>
              <a:gd name="connsiteX1" fmla="*/ 877336 w 4954298"/>
              <a:gd name="connsiteY1" fmla="*/ 466668 h 713361"/>
              <a:gd name="connsiteX2" fmla="*/ 4295764 w 4954298"/>
              <a:gd name="connsiteY2" fmla="*/ 399985 h 713361"/>
              <a:gd name="connsiteX3" fmla="*/ 4934888 w 4954298"/>
              <a:gd name="connsiteY3" fmla="*/ 713361 h 713361"/>
              <a:gd name="connsiteX0" fmla="*/ 13 w 4944005"/>
              <a:gd name="connsiteY0" fmla="*/ 0 h 713361"/>
              <a:gd name="connsiteX1" fmla="*/ 877328 w 4944005"/>
              <a:gd name="connsiteY1" fmla="*/ 466668 h 713361"/>
              <a:gd name="connsiteX2" fmla="*/ 3635356 w 4944005"/>
              <a:gd name="connsiteY2" fmla="*/ 463485 h 713361"/>
              <a:gd name="connsiteX3" fmla="*/ 4934880 w 4944005"/>
              <a:gd name="connsiteY3" fmla="*/ 713361 h 713361"/>
              <a:gd name="connsiteX0" fmla="*/ 13 w 4473421"/>
              <a:gd name="connsiteY0" fmla="*/ 0 h 745111"/>
              <a:gd name="connsiteX1" fmla="*/ 877328 w 4473421"/>
              <a:gd name="connsiteY1" fmla="*/ 466668 h 745111"/>
              <a:gd name="connsiteX2" fmla="*/ 3635356 w 4473421"/>
              <a:gd name="connsiteY2" fmla="*/ 463485 h 745111"/>
              <a:gd name="connsiteX3" fmla="*/ 4458630 w 4473421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77328 w 4458630"/>
              <a:gd name="connsiteY1" fmla="*/ 466668 h 745111"/>
              <a:gd name="connsiteX2" fmla="*/ 3635356 w 4458630"/>
              <a:gd name="connsiteY2" fmla="*/ 463485 h 745111"/>
              <a:gd name="connsiteX3" fmla="*/ 4458630 w 4458630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1 w 4458628"/>
              <a:gd name="connsiteY0" fmla="*/ 0 h 745111"/>
              <a:gd name="connsiteX1" fmla="*/ 877326 w 4458628"/>
              <a:gd name="connsiteY1" fmla="*/ 466668 h 745111"/>
              <a:gd name="connsiteX2" fmla="*/ 3359129 w 4458628"/>
              <a:gd name="connsiteY2" fmla="*/ 453960 h 745111"/>
              <a:gd name="connsiteX3" fmla="*/ 4458628 w 4458628"/>
              <a:gd name="connsiteY3" fmla="*/ 745111 h 745111"/>
              <a:gd name="connsiteX0" fmla="*/ 16 w 4458633"/>
              <a:gd name="connsiteY0" fmla="*/ 0 h 745111"/>
              <a:gd name="connsiteX1" fmla="*/ 802649 w 4458633"/>
              <a:gd name="connsiteY1" fmla="*/ 318176 h 745111"/>
              <a:gd name="connsiteX2" fmla="*/ 3359134 w 4458633"/>
              <a:gd name="connsiteY2" fmla="*/ 453960 h 745111"/>
              <a:gd name="connsiteX3" fmla="*/ 4458633 w 4458633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13 w 4458630"/>
              <a:gd name="connsiteY0" fmla="*/ 0 h 745111"/>
              <a:gd name="connsiteX1" fmla="*/ 802646 w 4458630"/>
              <a:gd name="connsiteY1" fmla="*/ 318176 h 745111"/>
              <a:gd name="connsiteX2" fmla="*/ 3350834 w 4458630"/>
              <a:gd name="connsiteY2" fmla="*/ 336730 h 745111"/>
              <a:gd name="connsiteX3" fmla="*/ 4458630 w 4458630"/>
              <a:gd name="connsiteY3" fmla="*/ 745111 h 745111"/>
              <a:gd name="connsiteX0" fmla="*/ 8 w 4458625"/>
              <a:gd name="connsiteY0" fmla="*/ 0 h 745111"/>
              <a:gd name="connsiteX1" fmla="*/ 802641 w 4458625"/>
              <a:gd name="connsiteY1" fmla="*/ 318176 h 745111"/>
              <a:gd name="connsiteX2" fmla="*/ 3350829 w 4458625"/>
              <a:gd name="connsiteY2" fmla="*/ 336730 h 745111"/>
              <a:gd name="connsiteX3" fmla="*/ 4458625 w 4458625"/>
              <a:gd name="connsiteY3" fmla="*/ 745111 h 745111"/>
              <a:gd name="connsiteX0" fmla="*/ 7 w 4458624"/>
              <a:gd name="connsiteY0" fmla="*/ 0 h 745111"/>
              <a:gd name="connsiteX1" fmla="*/ 802640 w 4458624"/>
              <a:gd name="connsiteY1" fmla="*/ 318176 h 745111"/>
              <a:gd name="connsiteX2" fmla="*/ 3350828 w 4458624"/>
              <a:gd name="connsiteY2" fmla="*/ 336730 h 745111"/>
              <a:gd name="connsiteX3" fmla="*/ 4458624 w 4458624"/>
              <a:gd name="connsiteY3" fmla="*/ 745111 h 74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624" h="745111">
                <a:moveTo>
                  <a:pt x="7" y="0"/>
                </a:moveTo>
                <a:cubicBezTo>
                  <a:pt x="-2129" y="217393"/>
                  <a:pt x="493111" y="293316"/>
                  <a:pt x="802640" y="318176"/>
                </a:cubicBezTo>
                <a:cubicBezTo>
                  <a:pt x="1112169" y="343036"/>
                  <a:pt x="2985359" y="332646"/>
                  <a:pt x="3350828" y="336730"/>
                </a:cubicBezTo>
                <a:cubicBezTo>
                  <a:pt x="3819124" y="332999"/>
                  <a:pt x="4454172" y="389707"/>
                  <a:pt x="4458624" y="74511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9" name="Graphique 108" descr="Femme pompier avec un remplissage uni">
            <a:extLst>
              <a:ext uri="{FF2B5EF4-FFF2-40B4-BE49-F238E27FC236}">
                <a16:creationId xmlns:a16="http://schemas.microsoft.com/office/drawing/2014/main" id="{A4042878-4CDB-43D0-B0F0-984ADB002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384" y="4578652"/>
            <a:ext cx="501300" cy="50130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23AA4BEA-C9EE-4DAC-8252-A2AF25A279D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349" y="4882557"/>
            <a:ext cx="1483553" cy="6472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7" name="Graphique 106" descr="Homme médecin avec un remplissage uni">
            <a:extLst>
              <a:ext uri="{FF2B5EF4-FFF2-40B4-BE49-F238E27FC236}">
                <a16:creationId xmlns:a16="http://schemas.microsoft.com/office/drawing/2014/main" id="{8CFB0015-1A44-4187-9BB9-0730C38EC7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753" y="5277347"/>
            <a:ext cx="501300" cy="501300"/>
          </a:xfrm>
          <a:prstGeom prst="rect">
            <a:avLst/>
          </a:prstGeom>
        </p:spPr>
      </p:pic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4960C46E-88CD-4293-AFDD-E79043F6AC13}"/>
              </a:ext>
            </a:extLst>
          </p:cNvPr>
          <p:cNvSpPr/>
          <p:nvPr/>
        </p:nvSpPr>
        <p:spPr>
          <a:xfrm rot="10800000">
            <a:off x="4950592" y="3322580"/>
            <a:ext cx="933298" cy="472842"/>
          </a:xfrm>
          <a:custGeom>
            <a:avLst/>
            <a:gdLst>
              <a:gd name="connsiteX0" fmla="*/ 0 w 1404594"/>
              <a:gd name="connsiteY0" fmla="*/ 999242 h 999242"/>
              <a:gd name="connsiteX1" fmla="*/ 235670 w 1404594"/>
              <a:gd name="connsiteY1" fmla="*/ 311085 h 999242"/>
              <a:gd name="connsiteX2" fmla="*/ 1404594 w 1404594"/>
              <a:gd name="connsiteY2" fmla="*/ 0 h 999242"/>
              <a:gd name="connsiteX0" fmla="*/ 0 w 1404594"/>
              <a:gd name="connsiteY0" fmla="*/ 999242 h 999242"/>
              <a:gd name="connsiteX1" fmla="*/ 483823 w 1404594"/>
              <a:gd name="connsiteY1" fmla="*/ 174438 h 999242"/>
              <a:gd name="connsiteX2" fmla="*/ 1404594 w 1404594"/>
              <a:gd name="connsiteY2" fmla="*/ 0 h 999242"/>
              <a:gd name="connsiteX0" fmla="*/ 0 w 1404594"/>
              <a:gd name="connsiteY0" fmla="*/ 1002472 h 1002472"/>
              <a:gd name="connsiteX1" fmla="*/ 483823 w 1404594"/>
              <a:gd name="connsiteY1" fmla="*/ 177668 h 1002472"/>
              <a:gd name="connsiteX2" fmla="*/ 1404594 w 1404594"/>
              <a:gd name="connsiteY2" fmla="*/ 3230 h 100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594" h="1002472">
                <a:moveTo>
                  <a:pt x="0" y="1002472"/>
                </a:moveTo>
                <a:cubicBezTo>
                  <a:pt x="785" y="741663"/>
                  <a:pt x="249724" y="344208"/>
                  <a:pt x="483823" y="177668"/>
                </a:cubicBezTo>
                <a:cubicBezTo>
                  <a:pt x="717922" y="11128"/>
                  <a:pt x="978540" y="-9902"/>
                  <a:pt x="1404594" y="323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pic>
        <p:nvPicPr>
          <p:cNvPr id="108" name="Graphique 107" descr="Profil mâle avec un remplissage uni">
            <a:extLst>
              <a:ext uri="{FF2B5EF4-FFF2-40B4-BE49-F238E27FC236}">
                <a16:creationId xmlns:a16="http://schemas.microsoft.com/office/drawing/2014/main" id="{651EF604-75D9-4B21-88E4-56D12F3EBB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37" y="5259186"/>
            <a:ext cx="501300" cy="501300"/>
          </a:xfrm>
          <a:prstGeom prst="rect">
            <a:avLst/>
          </a:prstGeom>
        </p:spPr>
      </p:pic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05BA0102-F8BC-4903-9381-745F94C5DDB1}"/>
              </a:ext>
            </a:extLst>
          </p:cNvPr>
          <p:cNvCxnSpPr>
            <a:cxnSpLocks/>
            <a:stCxn id="58" idx="1"/>
            <a:endCxn id="105" idx="6"/>
          </p:cNvCxnSpPr>
          <p:nvPr/>
        </p:nvCxnSpPr>
        <p:spPr>
          <a:xfrm flipH="1">
            <a:off x="866204" y="5206071"/>
            <a:ext cx="438022" cy="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295DE3A-1304-4612-AA92-E1198CBAA119}"/>
              </a:ext>
            </a:extLst>
          </p:cNvPr>
          <p:cNvSpPr/>
          <p:nvPr/>
        </p:nvSpPr>
        <p:spPr>
          <a:xfrm>
            <a:off x="5061841" y="2526596"/>
            <a:ext cx="1629847" cy="805896"/>
          </a:xfrm>
          <a:prstGeom prst="round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Development</a:t>
            </a:r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DC58FBA4-BDB2-4993-904A-7AB16C25C457}"/>
              </a:ext>
            </a:extLst>
          </p:cNvPr>
          <p:cNvSpPr/>
          <p:nvPr/>
        </p:nvSpPr>
        <p:spPr>
          <a:xfrm>
            <a:off x="2133410" y="2119552"/>
            <a:ext cx="1181012" cy="1671657"/>
          </a:xfrm>
          <a:custGeom>
            <a:avLst/>
            <a:gdLst>
              <a:gd name="connsiteX0" fmla="*/ 1718775 w 1718775"/>
              <a:gd name="connsiteY0" fmla="*/ 2695575 h 2695575"/>
              <a:gd name="connsiteX1" fmla="*/ 175725 w 1718775"/>
              <a:gd name="connsiteY1" fmla="*/ 1733550 h 2695575"/>
              <a:gd name="connsiteX2" fmla="*/ 99525 w 1718775"/>
              <a:gd name="connsiteY2" fmla="*/ 0 h 2695575"/>
              <a:gd name="connsiteX0" fmla="*/ 1643494 w 1643494"/>
              <a:gd name="connsiteY0" fmla="*/ 2695575 h 2695575"/>
              <a:gd name="connsiteX1" fmla="*/ 404103 w 1643494"/>
              <a:gd name="connsiteY1" fmla="*/ 2103343 h 2695575"/>
              <a:gd name="connsiteX2" fmla="*/ 24244 w 1643494"/>
              <a:gd name="connsiteY2" fmla="*/ 0 h 2695575"/>
              <a:gd name="connsiteX0" fmla="*/ 1653174 w 1653174"/>
              <a:gd name="connsiteY0" fmla="*/ 2695575 h 2695575"/>
              <a:gd name="connsiteX1" fmla="*/ 413783 w 1653174"/>
              <a:gd name="connsiteY1" fmla="*/ 2103343 h 2695575"/>
              <a:gd name="connsiteX2" fmla="*/ 33924 w 1653174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5575"/>
              <a:gd name="connsiteX1" fmla="*/ 379859 w 1619250"/>
              <a:gd name="connsiteY1" fmla="*/ 2103343 h 2695575"/>
              <a:gd name="connsiteX2" fmla="*/ 0 w 1619250"/>
              <a:gd name="connsiteY2" fmla="*/ 0 h 2695575"/>
              <a:gd name="connsiteX0" fmla="*/ 1619250 w 1619250"/>
              <a:gd name="connsiteY0" fmla="*/ 2695575 h 2696157"/>
              <a:gd name="connsiteX1" fmla="*/ 379859 w 1619250"/>
              <a:gd name="connsiteY1" fmla="*/ 2103343 h 2696157"/>
              <a:gd name="connsiteX2" fmla="*/ 0 w 1619250"/>
              <a:gd name="connsiteY2" fmla="*/ 0 h 2696157"/>
              <a:gd name="connsiteX0" fmla="*/ 1637589 w 1637589"/>
              <a:gd name="connsiteY0" fmla="*/ 2695575 h 2696157"/>
              <a:gd name="connsiteX1" fmla="*/ 251992 w 1637589"/>
              <a:gd name="connsiteY1" fmla="*/ 2103343 h 2696157"/>
              <a:gd name="connsiteX2" fmla="*/ 18339 w 1637589"/>
              <a:gd name="connsiteY2" fmla="*/ 0 h 2696157"/>
              <a:gd name="connsiteX0" fmla="*/ 1619250 w 1619250"/>
              <a:gd name="connsiteY0" fmla="*/ 2695575 h 2696157"/>
              <a:gd name="connsiteX1" fmla="*/ 233653 w 1619250"/>
              <a:gd name="connsiteY1" fmla="*/ 2103343 h 2696157"/>
              <a:gd name="connsiteX2" fmla="*/ 0 w 1619250"/>
              <a:gd name="connsiteY2" fmla="*/ 0 h 2696157"/>
              <a:gd name="connsiteX0" fmla="*/ 1619250 w 1619250"/>
              <a:gd name="connsiteY0" fmla="*/ 2695575 h 2696053"/>
              <a:gd name="connsiteX1" fmla="*/ 233653 w 1619250"/>
              <a:gd name="connsiteY1" fmla="*/ 2103343 h 2696053"/>
              <a:gd name="connsiteX2" fmla="*/ 0 w 1619250"/>
              <a:gd name="connsiteY2" fmla="*/ 0 h 2696053"/>
              <a:gd name="connsiteX0" fmla="*/ 1619250 w 1619250"/>
              <a:gd name="connsiteY0" fmla="*/ 2695575 h 2696052"/>
              <a:gd name="connsiteX1" fmla="*/ 233653 w 1619250"/>
              <a:gd name="connsiteY1" fmla="*/ 2103343 h 2696052"/>
              <a:gd name="connsiteX2" fmla="*/ 0 w 1619250"/>
              <a:gd name="connsiteY2" fmla="*/ 0 h 2696052"/>
              <a:gd name="connsiteX0" fmla="*/ 1619250 w 1619250"/>
              <a:gd name="connsiteY0" fmla="*/ 2695575 h 2697351"/>
              <a:gd name="connsiteX1" fmla="*/ 233653 w 1619250"/>
              <a:gd name="connsiteY1" fmla="*/ 2103343 h 2697351"/>
              <a:gd name="connsiteX2" fmla="*/ 0 w 1619250"/>
              <a:gd name="connsiteY2" fmla="*/ 0 h 2697351"/>
              <a:gd name="connsiteX0" fmla="*/ 1619250 w 1619250"/>
              <a:gd name="connsiteY0" fmla="*/ 2695575 h 2695574"/>
              <a:gd name="connsiteX1" fmla="*/ 233653 w 1619250"/>
              <a:gd name="connsiteY1" fmla="*/ 2103343 h 2695574"/>
              <a:gd name="connsiteX2" fmla="*/ 0 w 1619250"/>
              <a:gd name="connsiteY2" fmla="*/ 0 h 2695574"/>
              <a:gd name="connsiteX0" fmla="*/ 1645043 w 1645043"/>
              <a:gd name="connsiteY0" fmla="*/ 2695575 h 2695575"/>
              <a:gd name="connsiteX1" fmla="*/ 259446 w 1645043"/>
              <a:gd name="connsiteY1" fmla="*/ 2103343 h 2695575"/>
              <a:gd name="connsiteX2" fmla="*/ 25793 w 1645043"/>
              <a:gd name="connsiteY2" fmla="*/ 0 h 2695575"/>
              <a:gd name="connsiteX0" fmla="*/ 1645044 w 1645044"/>
              <a:gd name="connsiteY0" fmla="*/ 2695575 h 2695575"/>
              <a:gd name="connsiteX1" fmla="*/ 259447 w 1645044"/>
              <a:gd name="connsiteY1" fmla="*/ 2103343 h 2695575"/>
              <a:gd name="connsiteX2" fmla="*/ 25794 w 1645044"/>
              <a:gd name="connsiteY2" fmla="*/ 0 h 2695575"/>
              <a:gd name="connsiteX0" fmla="*/ 1621712 w 1621712"/>
              <a:gd name="connsiteY0" fmla="*/ 2695575 h 2695575"/>
              <a:gd name="connsiteX1" fmla="*/ 236115 w 1621712"/>
              <a:gd name="connsiteY1" fmla="*/ 2103343 h 2695575"/>
              <a:gd name="connsiteX2" fmla="*/ 2462 w 1621712"/>
              <a:gd name="connsiteY2" fmla="*/ 0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712" h="2695575">
                <a:moveTo>
                  <a:pt x="1621712" y="2695575"/>
                </a:moveTo>
                <a:cubicBezTo>
                  <a:pt x="1018864" y="2655968"/>
                  <a:pt x="562224" y="2501600"/>
                  <a:pt x="236115" y="2103343"/>
                </a:cubicBezTo>
                <a:cubicBezTo>
                  <a:pt x="-78748" y="1730590"/>
                  <a:pt x="18091" y="718653"/>
                  <a:pt x="2462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21C04C06-103A-4F54-950E-09D5CB2CB91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113897" y="1702355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D4791B6E-98A1-477E-B901-265C4D3E34DA}"/>
              </a:ext>
            </a:extLst>
          </p:cNvPr>
          <p:cNvSpPr/>
          <p:nvPr/>
        </p:nvSpPr>
        <p:spPr>
          <a:xfrm>
            <a:off x="525812" y="1698089"/>
            <a:ext cx="654219" cy="6921"/>
          </a:xfrm>
          <a:custGeom>
            <a:avLst/>
            <a:gdLst>
              <a:gd name="connsiteX0" fmla="*/ 0 w 805193"/>
              <a:gd name="connsiteY0" fmla="*/ 8518 h 8518"/>
              <a:gd name="connsiteX1" fmla="*/ 745331 w 805193"/>
              <a:gd name="connsiteY1" fmla="*/ 1374 h 8518"/>
              <a:gd name="connsiteX2" fmla="*/ 778669 w 805193"/>
              <a:gd name="connsiteY2" fmla="*/ 1374 h 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193" h="8518">
                <a:moveTo>
                  <a:pt x="0" y="8518"/>
                </a:moveTo>
                <a:lnTo>
                  <a:pt x="745331" y="1374"/>
                </a:lnTo>
                <a:cubicBezTo>
                  <a:pt x="875109" y="183"/>
                  <a:pt x="748903" y="-1007"/>
                  <a:pt x="778669" y="137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1F6DBC2A-49F5-4D95-BE3F-F530533A2264}"/>
              </a:ext>
            </a:extLst>
          </p:cNvPr>
          <p:cNvSpPr/>
          <p:nvPr/>
        </p:nvSpPr>
        <p:spPr>
          <a:xfrm>
            <a:off x="622747" y="1724580"/>
            <a:ext cx="526722" cy="269271"/>
          </a:xfrm>
          <a:custGeom>
            <a:avLst/>
            <a:gdLst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0500 w 638175"/>
              <a:gd name="connsiteY1" fmla="*/ 126206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80975 w 638175"/>
              <a:gd name="connsiteY1" fmla="*/ 78581 h 347662"/>
              <a:gd name="connsiteX2" fmla="*/ 638175 w 638175"/>
              <a:gd name="connsiteY2" fmla="*/ 0 h 347662"/>
              <a:gd name="connsiteX0" fmla="*/ 0 w 638175"/>
              <a:gd name="connsiteY0" fmla="*/ 347662 h 347662"/>
              <a:gd name="connsiteX1" fmla="*/ 197644 w 638175"/>
              <a:gd name="connsiteY1" fmla="*/ 109537 h 347662"/>
              <a:gd name="connsiteX2" fmla="*/ 638175 w 638175"/>
              <a:gd name="connsiteY2" fmla="*/ 0 h 347662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197644 w 628650"/>
              <a:gd name="connsiteY1" fmla="*/ 95249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3374 h 333374"/>
              <a:gd name="connsiteX1" fmla="*/ 219076 w 628650"/>
              <a:gd name="connsiteY1" fmla="*/ 54768 h 333374"/>
              <a:gd name="connsiteX2" fmla="*/ 628650 w 628650"/>
              <a:gd name="connsiteY2" fmla="*/ 0 h 33337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5014 h 335014"/>
              <a:gd name="connsiteX1" fmla="*/ 219076 w 628650"/>
              <a:gd name="connsiteY1" fmla="*/ 56408 h 335014"/>
              <a:gd name="connsiteX2" fmla="*/ 628650 w 628650"/>
              <a:gd name="connsiteY2" fmla="*/ 1640 h 335014"/>
              <a:gd name="connsiteX0" fmla="*/ 0 w 628650"/>
              <a:gd name="connsiteY0" fmla="*/ 333441 h 333441"/>
              <a:gd name="connsiteX1" fmla="*/ 219076 w 628650"/>
              <a:gd name="connsiteY1" fmla="*/ 54835 h 333441"/>
              <a:gd name="connsiteX2" fmla="*/ 628650 w 628650"/>
              <a:gd name="connsiteY2" fmla="*/ 67 h 333441"/>
              <a:gd name="connsiteX0" fmla="*/ 0 w 628650"/>
              <a:gd name="connsiteY0" fmla="*/ 333415 h 333415"/>
              <a:gd name="connsiteX1" fmla="*/ 273844 w 628650"/>
              <a:gd name="connsiteY1" fmla="*/ 73859 h 333415"/>
              <a:gd name="connsiteX2" fmla="*/ 628650 w 628650"/>
              <a:gd name="connsiteY2" fmla="*/ 41 h 333415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33500 h 333500"/>
              <a:gd name="connsiteX1" fmla="*/ 273844 w 628650"/>
              <a:gd name="connsiteY1" fmla="*/ 73944 h 333500"/>
              <a:gd name="connsiteX2" fmla="*/ 628650 w 628650"/>
              <a:gd name="connsiteY2" fmla="*/ 126 h 333500"/>
              <a:gd name="connsiteX0" fmla="*/ 0 w 628650"/>
              <a:gd name="connsiteY0" fmla="*/ 326555 h 326555"/>
              <a:gd name="connsiteX1" fmla="*/ 273844 w 628650"/>
              <a:gd name="connsiteY1" fmla="*/ 66999 h 326555"/>
              <a:gd name="connsiteX2" fmla="*/ 628650 w 628650"/>
              <a:gd name="connsiteY2" fmla="*/ 218 h 326555"/>
              <a:gd name="connsiteX0" fmla="*/ 0 w 630926"/>
              <a:gd name="connsiteY0" fmla="*/ 319787 h 319787"/>
              <a:gd name="connsiteX1" fmla="*/ 273844 w 630926"/>
              <a:gd name="connsiteY1" fmla="*/ 60231 h 319787"/>
              <a:gd name="connsiteX2" fmla="*/ 630926 w 630926"/>
              <a:gd name="connsiteY2" fmla="*/ 486 h 319787"/>
              <a:gd name="connsiteX0" fmla="*/ 0 w 619547"/>
              <a:gd name="connsiteY0" fmla="*/ 326555 h 326555"/>
              <a:gd name="connsiteX1" fmla="*/ 273844 w 619547"/>
              <a:gd name="connsiteY1" fmla="*/ 66999 h 326555"/>
              <a:gd name="connsiteX2" fmla="*/ 619547 w 619547"/>
              <a:gd name="connsiteY2" fmla="*/ 217 h 326555"/>
              <a:gd name="connsiteX0" fmla="*/ 0 w 619547"/>
              <a:gd name="connsiteY0" fmla="*/ 326426 h 326426"/>
              <a:gd name="connsiteX1" fmla="*/ 280671 w 619547"/>
              <a:gd name="connsiteY1" fmla="*/ 80942 h 326426"/>
              <a:gd name="connsiteX2" fmla="*/ 619547 w 619547"/>
              <a:gd name="connsiteY2" fmla="*/ 88 h 3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547" h="326426">
                <a:moveTo>
                  <a:pt x="0" y="326426"/>
                </a:moveTo>
                <a:cubicBezTo>
                  <a:pt x="42069" y="244670"/>
                  <a:pt x="162402" y="141267"/>
                  <a:pt x="280671" y="80942"/>
                </a:cubicBezTo>
                <a:cubicBezTo>
                  <a:pt x="387032" y="18235"/>
                  <a:pt x="478656" y="-1500"/>
                  <a:pt x="619547" y="8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93A4E8C-7FED-4B9D-AA1B-DC8E6641A1D0}"/>
              </a:ext>
            </a:extLst>
          </p:cNvPr>
          <p:cNvCxnSpPr>
            <a:cxnSpLocks/>
          </p:cNvCxnSpPr>
          <p:nvPr/>
        </p:nvCxnSpPr>
        <p:spPr>
          <a:xfrm flipH="1">
            <a:off x="8506997" y="5206073"/>
            <a:ext cx="352502" cy="55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orme libre : forme 158">
            <a:extLst>
              <a:ext uri="{FF2B5EF4-FFF2-40B4-BE49-F238E27FC236}">
                <a16:creationId xmlns:a16="http://schemas.microsoft.com/office/drawing/2014/main" id="{ABA8BA60-E18C-4974-9DBF-46A42B412278}"/>
              </a:ext>
            </a:extLst>
          </p:cNvPr>
          <p:cNvSpPr/>
          <p:nvPr/>
        </p:nvSpPr>
        <p:spPr>
          <a:xfrm>
            <a:off x="8764243" y="5229227"/>
            <a:ext cx="646213" cy="361802"/>
          </a:xfrm>
          <a:custGeom>
            <a:avLst/>
            <a:gdLst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76288 w 776288"/>
              <a:gd name="connsiteY0" fmla="*/ 504825 h 504825"/>
              <a:gd name="connsiteX1" fmla="*/ 366713 w 776288"/>
              <a:gd name="connsiteY1" fmla="*/ 114300 h 504825"/>
              <a:gd name="connsiteX2" fmla="*/ 0 w 776288"/>
              <a:gd name="connsiteY2" fmla="*/ 0 h 504825"/>
              <a:gd name="connsiteX0" fmla="*/ 766763 w 766763"/>
              <a:gd name="connsiteY0" fmla="*/ 504825 h 504825"/>
              <a:gd name="connsiteX1" fmla="*/ 357188 w 766763"/>
              <a:gd name="connsiteY1" fmla="*/ 114300 h 504825"/>
              <a:gd name="connsiteX2" fmla="*/ 0 w 766763"/>
              <a:gd name="connsiteY2" fmla="*/ 0 h 504825"/>
              <a:gd name="connsiteX0" fmla="*/ 773907 w 773907"/>
              <a:gd name="connsiteY0" fmla="*/ 490538 h 490538"/>
              <a:gd name="connsiteX1" fmla="*/ 364332 w 773907"/>
              <a:gd name="connsiteY1" fmla="*/ 100013 h 490538"/>
              <a:gd name="connsiteX2" fmla="*/ 0 w 773907"/>
              <a:gd name="connsiteY2" fmla="*/ 0 h 490538"/>
              <a:gd name="connsiteX0" fmla="*/ 773907 w 773907"/>
              <a:gd name="connsiteY0" fmla="*/ 490538 h 490538"/>
              <a:gd name="connsiteX1" fmla="*/ 445295 w 773907"/>
              <a:gd name="connsiteY1" fmla="*/ 140495 h 490538"/>
              <a:gd name="connsiteX2" fmla="*/ 0 w 773907"/>
              <a:gd name="connsiteY2" fmla="*/ 0 h 490538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5295 w 795339"/>
              <a:gd name="connsiteY1" fmla="*/ 140495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  <a:gd name="connsiteX0" fmla="*/ 795339 w 795339"/>
              <a:gd name="connsiteY0" fmla="*/ 445295 h 445295"/>
              <a:gd name="connsiteX1" fmla="*/ 442914 w 795339"/>
              <a:gd name="connsiteY1" fmla="*/ 88107 h 445295"/>
              <a:gd name="connsiteX2" fmla="*/ 0 w 795339"/>
              <a:gd name="connsiteY2" fmla="*/ 0 h 4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339" h="445295">
                <a:moveTo>
                  <a:pt x="795339" y="445295"/>
                </a:moveTo>
                <a:cubicBezTo>
                  <a:pt x="712393" y="299244"/>
                  <a:pt x="572295" y="172244"/>
                  <a:pt x="442914" y="88107"/>
                </a:cubicBezTo>
                <a:cubicBezTo>
                  <a:pt x="313533" y="3970"/>
                  <a:pt x="206772" y="79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0" name="Forme libre : forme 159">
            <a:extLst>
              <a:ext uri="{FF2B5EF4-FFF2-40B4-BE49-F238E27FC236}">
                <a16:creationId xmlns:a16="http://schemas.microsoft.com/office/drawing/2014/main" id="{715B48DA-F7DF-4EAA-9300-380C50B2E0E2}"/>
              </a:ext>
            </a:extLst>
          </p:cNvPr>
          <p:cNvSpPr/>
          <p:nvPr/>
        </p:nvSpPr>
        <p:spPr>
          <a:xfrm>
            <a:off x="8754570" y="4614120"/>
            <a:ext cx="580430" cy="568821"/>
          </a:xfrm>
          <a:custGeom>
            <a:avLst/>
            <a:gdLst>
              <a:gd name="connsiteX0" fmla="*/ 733425 w 733425"/>
              <a:gd name="connsiteY0" fmla="*/ 0 h 716187"/>
              <a:gd name="connsiteX1" fmla="*/ 485775 w 733425"/>
              <a:gd name="connsiteY1" fmla="*/ 438150 h 716187"/>
              <a:gd name="connsiteX2" fmla="*/ 247650 w 733425"/>
              <a:gd name="connsiteY2" fmla="*/ 681038 h 716187"/>
              <a:gd name="connsiteX3" fmla="*/ 0 w 733425"/>
              <a:gd name="connsiteY3" fmla="*/ 709613 h 716187"/>
              <a:gd name="connsiteX0" fmla="*/ 716756 w 716756"/>
              <a:gd name="connsiteY0" fmla="*/ 0 h 711908"/>
              <a:gd name="connsiteX1" fmla="*/ 469106 w 716756"/>
              <a:gd name="connsiteY1" fmla="*/ 438150 h 711908"/>
              <a:gd name="connsiteX2" fmla="*/ 230981 w 716756"/>
              <a:gd name="connsiteY2" fmla="*/ 681038 h 711908"/>
              <a:gd name="connsiteX3" fmla="*/ 0 w 716756"/>
              <a:gd name="connsiteY3" fmla="*/ 702469 h 711908"/>
              <a:gd name="connsiteX0" fmla="*/ 716756 w 716756"/>
              <a:gd name="connsiteY0" fmla="*/ 0 h 704366"/>
              <a:gd name="connsiteX1" fmla="*/ 469106 w 716756"/>
              <a:gd name="connsiteY1" fmla="*/ 438150 h 704366"/>
              <a:gd name="connsiteX2" fmla="*/ 230981 w 716756"/>
              <a:gd name="connsiteY2" fmla="*/ 681038 h 704366"/>
              <a:gd name="connsiteX3" fmla="*/ 0 w 716756"/>
              <a:gd name="connsiteY3" fmla="*/ 702469 h 704366"/>
              <a:gd name="connsiteX0" fmla="*/ 716756 w 716756"/>
              <a:gd name="connsiteY0" fmla="*/ 0 h 702469"/>
              <a:gd name="connsiteX1" fmla="*/ 469106 w 716756"/>
              <a:gd name="connsiteY1" fmla="*/ 438150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6756 w 716756"/>
              <a:gd name="connsiteY0" fmla="*/ 0 h 702469"/>
              <a:gd name="connsiteX1" fmla="*/ 561974 w 716756"/>
              <a:gd name="connsiteY1" fmla="*/ 411956 h 702469"/>
              <a:gd name="connsiteX2" fmla="*/ 283369 w 716756"/>
              <a:gd name="connsiteY2" fmla="*/ 638176 h 702469"/>
              <a:gd name="connsiteX3" fmla="*/ 0 w 716756"/>
              <a:gd name="connsiteY3" fmla="*/ 702469 h 702469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280988 w 714375"/>
              <a:gd name="connsiteY2" fmla="*/ 638176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59593 w 714375"/>
              <a:gd name="connsiteY1" fmla="*/ 411956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59569 w 714375"/>
              <a:gd name="connsiteY2" fmla="*/ 607220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76237 w 714375"/>
              <a:gd name="connsiteY2" fmla="*/ 623889 h 700087"/>
              <a:gd name="connsiteX3" fmla="*/ 0 w 714375"/>
              <a:gd name="connsiteY3" fmla="*/ 700087 h 700087"/>
              <a:gd name="connsiteX0" fmla="*/ 714375 w 714375"/>
              <a:gd name="connsiteY0" fmla="*/ 0 h 700087"/>
              <a:gd name="connsiteX1" fmla="*/ 578643 w 714375"/>
              <a:gd name="connsiteY1" fmla="*/ 388143 h 700087"/>
              <a:gd name="connsiteX2" fmla="*/ 366712 w 714375"/>
              <a:gd name="connsiteY2" fmla="*/ 614364 h 700087"/>
              <a:gd name="connsiteX3" fmla="*/ 0 w 714375"/>
              <a:gd name="connsiteY3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375" h="700087">
                <a:moveTo>
                  <a:pt x="714375" y="0"/>
                </a:moveTo>
                <a:cubicBezTo>
                  <a:pt x="676275" y="176609"/>
                  <a:pt x="636587" y="285749"/>
                  <a:pt x="578643" y="388143"/>
                </a:cubicBezTo>
                <a:cubicBezTo>
                  <a:pt x="520699" y="490537"/>
                  <a:pt x="447674" y="569120"/>
                  <a:pt x="366712" y="614364"/>
                </a:cubicBezTo>
                <a:cubicBezTo>
                  <a:pt x="285749" y="659608"/>
                  <a:pt x="157161" y="694133"/>
                  <a:pt x="0" y="70008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1" name="Forme libre : forme 160">
            <a:extLst>
              <a:ext uri="{FF2B5EF4-FFF2-40B4-BE49-F238E27FC236}">
                <a16:creationId xmlns:a16="http://schemas.microsoft.com/office/drawing/2014/main" id="{164C17C4-1F23-4458-B5D7-B26866A75812}"/>
              </a:ext>
            </a:extLst>
          </p:cNvPr>
          <p:cNvSpPr/>
          <p:nvPr/>
        </p:nvSpPr>
        <p:spPr>
          <a:xfrm>
            <a:off x="8743370" y="5070150"/>
            <a:ext cx="628799" cy="137368"/>
          </a:xfrm>
          <a:custGeom>
            <a:avLst/>
            <a:gdLst>
              <a:gd name="connsiteX0" fmla="*/ 785813 w 785813"/>
              <a:gd name="connsiteY0" fmla="*/ 0 h 181246"/>
              <a:gd name="connsiteX1" fmla="*/ 400050 w 785813"/>
              <a:gd name="connsiteY1" fmla="*/ 166687 h 181246"/>
              <a:gd name="connsiteX2" fmla="*/ 0 w 785813"/>
              <a:gd name="connsiteY2" fmla="*/ 161925 h 181246"/>
              <a:gd name="connsiteX0" fmla="*/ 790576 w 790576"/>
              <a:gd name="connsiteY0" fmla="*/ 0 h 185146"/>
              <a:gd name="connsiteX1" fmla="*/ 404813 w 790576"/>
              <a:gd name="connsiteY1" fmla="*/ 166687 h 185146"/>
              <a:gd name="connsiteX2" fmla="*/ 0 w 790576"/>
              <a:gd name="connsiteY2" fmla="*/ 171450 h 185146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8160"/>
              <a:gd name="connsiteX1" fmla="*/ 404813 w 790576"/>
              <a:gd name="connsiteY1" fmla="*/ 166687 h 178160"/>
              <a:gd name="connsiteX2" fmla="*/ 0 w 790576"/>
              <a:gd name="connsiteY2" fmla="*/ 171450 h 178160"/>
              <a:gd name="connsiteX0" fmla="*/ 790576 w 790576"/>
              <a:gd name="connsiteY0" fmla="*/ 0 h 171450"/>
              <a:gd name="connsiteX1" fmla="*/ 414338 w 790576"/>
              <a:gd name="connsiteY1" fmla="*/ 133349 h 171450"/>
              <a:gd name="connsiteX2" fmla="*/ 0 w 790576"/>
              <a:gd name="connsiteY2" fmla="*/ 171450 h 171450"/>
              <a:gd name="connsiteX0" fmla="*/ 773907 w 773907"/>
              <a:gd name="connsiteY0" fmla="*/ 0 h 169068"/>
              <a:gd name="connsiteX1" fmla="*/ 414338 w 773907"/>
              <a:gd name="connsiteY1" fmla="*/ 130967 h 169068"/>
              <a:gd name="connsiteX2" fmla="*/ 0 w 773907"/>
              <a:gd name="connsiteY2" fmla="*/ 169068 h 1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907" h="169068">
                <a:moveTo>
                  <a:pt x="773907" y="0"/>
                </a:moveTo>
                <a:cubicBezTo>
                  <a:pt x="646510" y="69850"/>
                  <a:pt x="545307" y="103980"/>
                  <a:pt x="414338" y="130967"/>
                </a:cubicBezTo>
                <a:cubicBezTo>
                  <a:pt x="283369" y="157954"/>
                  <a:pt x="167878" y="161129"/>
                  <a:pt x="0" y="16906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8AB5BB57-B25C-47CF-BD8B-B053050B58F7}"/>
              </a:ext>
            </a:extLst>
          </p:cNvPr>
          <p:cNvSpPr txBox="1"/>
          <p:nvPr/>
        </p:nvSpPr>
        <p:spPr>
          <a:xfrm>
            <a:off x="4816882" y="4083031"/>
            <a:ext cx="2346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Machine Learning Lifecycle</a:t>
            </a:r>
          </a:p>
        </p:txBody>
      </p:sp>
      <p:sp>
        <p:nvSpPr>
          <p:cNvPr id="165" name="Forme libre : forme 164">
            <a:extLst>
              <a:ext uri="{FF2B5EF4-FFF2-40B4-BE49-F238E27FC236}">
                <a16:creationId xmlns:a16="http://schemas.microsoft.com/office/drawing/2014/main" id="{169DB2EA-90CB-48AB-9B5C-83072C631034}"/>
              </a:ext>
            </a:extLst>
          </p:cNvPr>
          <p:cNvSpPr/>
          <p:nvPr/>
        </p:nvSpPr>
        <p:spPr>
          <a:xfrm>
            <a:off x="6702891" y="3056785"/>
            <a:ext cx="1165702" cy="1730859"/>
          </a:xfrm>
          <a:custGeom>
            <a:avLst/>
            <a:gdLst>
              <a:gd name="connsiteX0" fmla="*/ 1343025 w 1380128"/>
              <a:gd name="connsiteY0" fmla="*/ 2124075 h 2124075"/>
              <a:gd name="connsiteX1" fmla="*/ 1209675 w 1380128"/>
              <a:gd name="connsiteY1" fmla="*/ 571500 h 2124075"/>
              <a:gd name="connsiteX2" fmla="*/ 0 w 1380128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58344"/>
              <a:gd name="connsiteY0" fmla="*/ 2124075 h 2124075"/>
              <a:gd name="connsiteX1" fmla="*/ 1115441 w 1358344"/>
              <a:gd name="connsiteY1" fmla="*/ 533664 h 2124075"/>
              <a:gd name="connsiteX2" fmla="*/ 0 w 1358344"/>
              <a:gd name="connsiteY2" fmla="*/ 0 h 2124075"/>
              <a:gd name="connsiteX0" fmla="*/ 1343025 w 1343025"/>
              <a:gd name="connsiteY0" fmla="*/ 2124075 h 2124075"/>
              <a:gd name="connsiteX1" fmla="*/ 1115441 w 1343025"/>
              <a:gd name="connsiteY1" fmla="*/ 533664 h 2124075"/>
              <a:gd name="connsiteX2" fmla="*/ 0 w 1343025"/>
              <a:gd name="connsiteY2" fmla="*/ 0 h 2124075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  <a:gd name="connsiteX0" fmla="*/ 1408989 w 1408989"/>
              <a:gd name="connsiteY0" fmla="*/ 2105157 h 2105157"/>
              <a:gd name="connsiteX1" fmla="*/ 1115441 w 1408989"/>
              <a:gd name="connsiteY1" fmla="*/ 533664 h 2105157"/>
              <a:gd name="connsiteX2" fmla="*/ 0 w 1408989"/>
              <a:gd name="connsiteY2" fmla="*/ 0 h 210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989" h="2105157">
                <a:moveTo>
                  <a:pt x="1408989" y="2105157"/>
                </a:moveTo>
                <a:cubicBezTo>
                  <a:pt x="1369420" y="1515334"/>
                  <a:pt x="1339278" y="887676"/>
                  <a:pt x="1115441" y="533664"/>
                </a:cubicBezTo>
                <a:cubicBezTo>
                  <a:pt x="891604" y="179652"/>
                  <a:pt x="606000" y="33072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8EBB83B-D815-48BC-AFCD-4ADCEF833C7A}"/>
              </a:ext>
            </a:extLst>
          </p:cNvPr>
          <p:cNvSpPr txBox="1"/>
          <p:nvPr/>
        </p:nvSpPr>
        <p:spPr>
          <a:xfrm>
            <a:off x="7763966" y="2466133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Unlabeled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9E718D-0759-4930-B2B8-3B321943B0CA}"/>
              </a:ext>
            </a:extLst>
          </p:cNvPr>
          <p:cNvSpPr txBox="1"/>
          <p:nvPr/>
        </p:nvSpPr>
        <p:spPr>
          <a:xfrm>
            <a:off x="598070" y="110746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Sensors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606F03-F7A3-4444-BE80-023B0917C0CC}"/>
              </a:ext>
            </a:extLst>
          </p:cNvPr>
          <p:cNvSpPr txBox="1"/>
          <p:nvPr/>
        </p:nvSpPr>
        <p:spPr>
          <a:xfrm>
            <a:off x="254318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Raw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8395A2-F67D-405B-BF92-D3BC962A69BF}"/>
              </a:ext>
            </a:extLst>
          </p:cNvPr>
          <p:cNvSpPr txBox="1"/>
          <p:nvPr/>
        </p:nvSpPr>
        <p:spPr>
          <a:xfrm>
            <a:off x="4396697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C3C0786-4611-4EEF-82A4-DB19C4E0624A}"/>
              </a:ext>
            </a:extLst>
          </p:cNvPr>
          <p:cNvSpPr txBox="1"/>
          <p:nvPr/>
        </p:nvSpPr>
        <p:spPr>
          <a:xfrm>
            <a:off x="6249236" y="1046245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6EB569D-0591-4938-AD8A-B60774809B8F}"/>
              </a:ext>
            </a:extLst>
          </p:cNvPr>
          <p:cNvSpPr txBox="1"/>
          <p:nvPr/>
        </p:nvSpPr>
        <p:spPr>
          <a:xfrm>
            <a:off x="7586958" y="3856419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Labeled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508290-650D-4E52-83AB-F7C69A5BA4F3}"/>
              </a:ext>
            </a:extLst>
          </p:cNvPr>
          <p:cNvSpPr txBox="1"/>
          <p:nvPr/>
        </p:nvSpPr>
        <p:spPr>
          <a:xfrm>
            <a:off x="676539" y="3138295"/>
            <a:ext cx="132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Interactions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AAABB1-3158-44B9-B776-6FA704F985C4}"/>
              </a:ext>
            </a:extLst>
          </p:cNvPr>
          <p:cNvSpPr txBox="1"/>
          <p:nvPr/>
        </p:nvSpPr>
        <p:spPr>
          <a:xfrm>
            <a:off x="1892908" y="3668037"/>
            <a:ext cx="141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Models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206C7CB-FD8A-4B0C-B638-AECDBDE5451F}"/>
              </a:ext>
            </a:extLst>
          </p:cNvPr>
          <p:cNvSpPr txBox="1"/>
          <p:nvPr/>
        </p:nvSpPr>
        <p:spPr>
          <a:xfrm>
            <a:off x="6130705" y="5548401"/>
            <a:ext cx="1576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Unorganized inf.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B808E97-76F8-4945-8853-012B5018AB2C}"/>
              </a:ext>
            </a:extLst>
          </p:cNvPr>
          <p:cNvSpPr txBox="1"/>
          <p:nvPr/>
        </p:nvSpPr>
        <p:spPr>
          <a:xfrm>
            <a:off x="5090344" y="4468385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B89F490-E898-4C95-9F6A-FF96AC1AADB8}"/>
              </a:ext>
            </a:extLst>
          </p:cNvPr>
          <p:cNvSpPr txBox="1"/>
          <p:nvPr/>
        </p:nvSpPr>
        <p:spPr>
          <a:xfrm>
            <a:off x="4194533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C9A8D5B9-9F3E-4888-919D-4DA59C7CF210}"/>
              </a:ext>
            </a:extLst>
          </p:cNvPr>
          <p:cNvSpPr txBox="1"/>
          <p:nvPr/>
        </p:nvSpPr>
        <p:spPr>
          <a:xfrm>
            <a:off x="2258360" y="554840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Organized inf.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A08789D-A325-49D9-9EE0-FA57313BF64E}"/>
              </a:ext>
            </a:extLst>
          </p:cNvPr>
          <p:cNvSpPr txBox="1"/>
          <p:nvPr/>
        </p:nvSpPr>
        <p:spPr>
          <a:xfrm>
            <a:off x="8385571" y="5495152"/>
            <a:ext cx="109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Informative</a:t>
            </a:r>
            <a:b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11385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1ABC14A9-7DF9-435F-ACC5-2AB5CC0AD2E3}"/>
              </a:ext>
            </a:extLst>
          </p:cNvPr>
          <p:cNvGrpSpPr/>
          <p:nvPr/>
        </p:nvGrpSpPr>
        <p:grpSpPr>
          <a:xfrm>
            <a:off x="0" y="3474472"/>
            <a:ext cx="1880683" cy="2178996"/>
            <a:chOff x="0" y="3139196"/>
            <a:chExt cx="1880683" cy="21789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9506E64-5C5A-429E-BAEE-3660426FEFA2}"/>
                </a:ext>
              </a:extLst>
            </p:cNvPr>
            <p:cNvSpPr/>
            <p:nvPr/>
          </p:nvSpPr>
          <p:spPr>
            <a:xfrm>
              <a:off x="0" y="3139196"/>
              <a:ext cx="1880683" cy="2178996"/>
            </a:xfrm>
            <a:prstGeom prst="roundRect">
              <a:avLst>
                <a:gd name="adj" fmla="val 1080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A7CDA760-BE29-479B-A13B-BF066B13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141" y="3771494"/>
              <a:ext cx="914400" cy="91440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B946F4-C17B-415E-9B60-FE976B1EA3A4}"/>
                </a:ext>
              </a:extLst>
            </p:cNvPr>
            <p:cNvSpPr txBox="1"/>
            <p:nvPr/>
          </p:nvSpPr>
          <p:spPr>
            <a:xfrm>
              <a:off x="235182" y="4695105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Labeler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9938E2E-B2EC-48B9-BD2A-07F1ACAF5F04}"/>
                </a:ext>
              </a:extLst>
            </p:cNvPr>
            <p:cNvSpPr txBox="1"/>
            <p:nvPr/>
          </p:nvSpPr>
          <p:spPr>
            <a:xfrm>
              <a:off x="0" y="3139196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884099A-DD9F-458E-B5ED-BDC04BE37CFC}"/>
              </a:ext>
            </a:extLst>
          </p:cNvPr>
          <p:cNvGrpSpPr/>
          <p:nvPr/>
        </p:nvGrpSpPr>
        <p:grpSpPr>
          <a:xfrm>
            <a:off x="0" y="-1"/>
            <a:ext cx="1880683" cy="2178996"/>
            <a:chOff x="0" y="-1"/>
            <a:chExt cx="1880683" cy="2178996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39A3D32-109D-4C07-A89D-6AE2E198ABF1}"/>
                </a:ext>
              </a:extLst>
            </p:cNvPr>
            <p:cNvSpPr/>
            <p:nvPr/>
          </p:nvSpPr>
          <p:spPr>
            <a:xfrm>
              <a:off x="0" y="-1"/>
              <a:ext cx="1880683" cy="2178996"/>
            </a:xfrm>
            <a:prstGeom prst="roundRect">
              <a:avLst>
                <a:gd name="adj" fmla="val 1011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que 4" descr="Centre d’appels avec un remplissage uni">
              <a:extLst>
                <a:ext uri="{FF2B5EF4-FFF2-40B4-BE49-F238E27FC236}">
                  <a16:creationId xmlns:a16="http://schemas.microsoft.com/office/drawing/2014/main" id="{8EE90D87-C85C-4C4E-BEEE-4C74DC9B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526" y="665682"/>
              <a:ext cx="847630" cy="84763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03890A4-EE13-434D-A2B7-4389DA49E291}"/>
                </a:ext>
              </a:extLst>
            </p:cNvPr>
            <p:cNvSpPr txBox="1"/>
            <p:nvPr/>
          </p:nvSpPr>
          <p:spPr>
            <a:xfrm>
              <a:off x="235182" y="1523755"/>
              <a:ext cx="1410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Social Media Operator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888C1AA-415C-4EB4-83B2-E7EA919266BF}"/>
                </a:ext>
              </a:extLst>
            </p:cNvPr>
            <p:cNvSpPr txBox="1"/>
            <p:nvPr/>
          </p:nvSpPr>
          <p:spPr>
            <a:xfrm>
              <a:off x="0" y="-1"/>
              <a:ext cx="1410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Client Interface</a:t>
              </a: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A4A3315-527E-44A9-8A33-D4DB3EBE6DB6}"/>
              </a:ext>
            </a:extLst>
          </p:cNvPr>
          <p:cNvSpPr/>
          <p:nvPr/>
        </p:nvSpPr>
        <p:spPr>
          <a:xfrm>
            <a:off x="2115865" y="-1"/>
            <a:ext cx="4334309" cy="5653468"/>
          </a:xfrm>
          <a:prstGeom prst="roundRect">
            <a:avLst>
              <a:gd name="adj" fmla="val 404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728751-7944-4629-B12A-E40EB59EF5B9}"/>
              </a:ext>
            </a:extLst>
          </p:cNvPr>
          <p:cNvSpPr txBox="1"/>
          <p:nvPr/>
        </p:nvSpPr>
        <p:spPr>
          <a:xfrm>
            <a:off x="2447747" y="-1"/>
            <a:ext cx="14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Broker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D291DE-C138-435C-A979-FCA5C93B5375}"/>
              </a:ext>
            </a:extLst>
          </p:cNvPr>
          <p:cNvSpPr txBox="1"/>
          <p:nvPr/>
        </p:nvSpPr>
        <p:spPr>
          <a:xfrm>
            <a:off x="4954470" y="128591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requests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C4E9D6C-8275-44E7-9505-C9995E2C4A59}"/>
              </a:ext>
            </a:extLst>
          </p:cNvPr>
          <p:cNvSpPr txBox="1"/>
          <p:nvPr/>
        </p:nvSpPr>
        <p:spPr>
          <a:xfrm>
            <a:off x="2078070" y="1226167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requests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2AE7CAE-3A7D-4E6B-91E4-2F4768EC2827}"/>
              </a:ext>
            </a:extLst>
          </p:cNvPr>
          <p:cNvCxnSpPr>
            <a:cxnSpLocks/>
          </p:cNvCxnSpPr>
          <p:nvPr/>
        </p:nvCxnSpPr>
        <p:spPr>
          <a:xfrm flipV="1">
            <a:off x="1890878" y="1477006"/>
            <a:ext cx="1977382" cy="49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7E53D639-DF74-4A13-8036-EA4C58ED2512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890878" y="898808"/>
            <a:ext cx="1621483" cy="1280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D71F5AE5-54BF-4DAD-81F8-A0D166A2F2BB}"/>
              </a:ext>
            </a:extLst>
          </p:cNvPr>
          <p:cNvSpPr/>
          <p:nvPr/>
        </p:nvSpPr>
        <p:spPr>
          <a:xfrm>
            <a:off x="7298938" y="3475703"/>
            <a:ext cx="2607062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5F21C27-6A35-4B61-BBC6-81A0C6F76A88}"/>
              </a:ext>
            </a:extLst>
          </p:cNvPr>
          <p:cNvSpPr txBox="1"/>
          <p:nvPr/>
        </p:nvSpPr>
        <p:spPr>
          <a:xfrm>
            <a:off x="7298937" y="3475703"/>
            <a:ext cx="260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training- Interp. Engine</a:t>
            </a:r>
          </a:p>
        </p:txBody>
      </p:sp>
      <p:pic>
        <p:nvPicPr>
          <p:cNvPr id="59" name="Graphique 58" descr="Engrenages">
            <a:extLst>
              <a:ext uri="{FF2B5EF4-FFF2-40B4-BE49-F238E27FC236}">
                <a16:creationId xmlns:a16="http://schemas.microsoft.com/office/drawing/2014/main" id="{3EF6DAA6-000A-474C-B067-29B6CF63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5268" y="3860939"/>
            <a:ext cx="914400" cy="914400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A86553-A53E-44C1-A76C-E98E329EADA5}"/>
              </a:ext>
            </a:extLst>
          </p:cNvPr>
          <p:cNvSpPr/>
          <p:nvPr/>
        </p:nvSpPr>
        <p:spPr>
          <a:xfrm>
            <a:off x="7296507" y="607980"/>
            <a:ext cx="2607064" cy="1554678"/>
          </a:xfrm>
          <a:prstGeom prst="roundRect">
            <a:avLst>
              <a:gd name="adj" fmla="val 88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B781744-3FB0-46EB-89E6-3E2A5E4E8445}"/>
              </a:ext>
            </a:extLst>
          </p:cNvPr>
          <p:cNvSpPr txBox="1"/>
          <p:nvPr/>
        </p:nvSpPr>
        <p:spPr>
          <a:xfrm>
            <a:off x="7296506" y="607980"/>
            <a:ext cx="265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serving – Interp. Engine</a:t>
            </a:r>
          </a:p>
        </p:txBody>
      </p:sp>
      <p:pic>
        <p:nvPicPr>
          <p:cNvPr id="61" name="Graphique 60" descr="Tête avec engrenages">
            <a:extLst>
              <a:ext uri="{FF2B5EF4-FFF2-40B4-BE49-F238E27FC236}">
                <a16:creationId xmlns:a16="http://schemas.microsoft.com/office/drawing/2014/main" id="{B5696487-D3F2-4B66-9517-F9AB6E36F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839" y="961504"/>
            <a:ext cx="914400" cy="914400"/>
          </a:xfrm>
          <a:prstGeom prst="rect">
            <a:avLst/>
          </a:prstGeom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82DEEE9-581B-4132-B888-60633F3D8E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550252" y="1542906"/>
            <a:ext cx="2746254" cy="41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46AABF9D-07E4-42D5-9EEF-7DAD6B39456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890878" y="4645637"/>
            <a:ext cx="1633563" cy="2168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3F3ED7E9-27B7-4FBE-90B4-7ED8037D13E0}"/>
              </a:ext>
            </a:extLst>
          </p:cNvPr>
          <p:cNvSpPr/>
          <p:nvPr/>
        </p:nvSpPr>
        <p:spPr>
          <a:xfrm>
            <a:off x="1892299" y="1601808"/>
            <a:ext cx="1617736" cy="2364978"/>
          </a:xfrm>
          <a:custGeom>
            <a:avLst/>
            <a:gdLst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  <a:gd name="connsiteX0" fmla="*/ 1485900 w 1485900"/>
              <a:gd name="connsiteY0" fmla="*/ 0 h 1587500"/>
              <a:gd name="connsiteX1" fmla="*/ 946150 w 1485900"/>
              <a:gd name="connsiteY1" fmla="*/ 304800 h 1587500"/>
              <a:gd name="connsiteX2" fmla="*/ 628650 w 1485900"/>
              <a:gd name="connsiteY2" fmla="*/ 1365250 h 1587500"/>
              <a:gd name="connsiteX3" fmla="*/ 0 w 1485900"/>
              <a:gd name="connsiteY3" fmla="*/ 15875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1587500">
                <a:moveTo>
                  <a:pt x="1485900" y="0"/>
                </a:moveTo>
                <a:cubicBezTo>
                  <a:pt x="1101751" y="10540"/>
                  <a:pt x="1035965" y="91303"/>
                  <a:pt x="946150" y="304800"/>
                </a:cubicBezTo>
                <a:cubicBezTo>
                  <a:pt x="856335" y="518297"/>
                  <a:pt x="786342" y="1151467"/>
                  <a:pt x="628650" y="1365250"/>
                </a:cubicBezTo>
                <a:cubicBezTo>
                  <a:pt x="470958" y="1579033"/>
                  <a:pt x="235479" y="1583266"/>
                  <a:pt x="0" y="1587500"/>
                </a:cubicBezTo>
              </a:path>
            </a:pathLst>
          </a:custGeom>
          <a:noFill/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183C9BC-665D-4B54-AC69-03000210CBE9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562057" y="4645637"/>
            <a:ext cx="273444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12347B14-A94A-4748-A5FC-57544E03A380}"/>
              </a:ext>
            </a:extLst>
          </p:cNvPr>
          <p:cNvSpPr txBox="1"/>
          <p:nvPr/>
        </p:nvSpPr>
        <p:spPr>
          <a:xfrm>
            <a:off x="4954470" y="4238882"/>
            <a:ext cx="1123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0D1FFC6A-8A07-4E79-8EC7-71BE6F5D050B}"/>
              </a:ext>
            </a:extLst>
          </p:cNvPr>
          <p:cNvCxnSpPr>
            <a:cxnSpLocks/>
          </p:cNvCxnSpPr>
          <p:nvPr/>
        </p:nvCxnSpPr>
        <p:spPr>
          <a:xfrm flipV="1">
            <a:off x="4809381" y="895617"/>
            <a:ext cx="2487125" cy="319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ACB8BB5-0B8B-449A-9BEE-9956E9C53223}"/>
              </a:ext>
            </a:extLst>
          </p:cNvPr>
          <p:cNvGrpSpPr/>
          <p:nvPr/>
        </p:nvGrpSpPr>
        <p:grpSpPr>
          <a:xfrm>
            <a:off x="3415360" y="1176152"/>
            <a:ext cx="1410318" cy="496456"/>
            <a:chOff x="3551749" y="1534143"/>
            <a:chExt cx="1410318" cy="496456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918EE2C-1C62-4A81-BE5A-963F4599C482}"/>
                </a:ext>
              </a:extLst>
            </p:cNvPr>
            <p:cNvSpPr txBox="1"/>
            <p:nvPr/>
          </p:nvSpPr>
          <p:spPr>
            <a:xfrm>
              <a:off x="3551749" y="1534143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Input thread</a:t>
              </a:r>
            </a:p>
          </p:txBody>
        </p: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4CBE3B2-DE06-4630-8325-D63F3A80A86E}"/>
                </a:ext>
              </a:extLst>
            </p:cNvPr>
            <p:cNvGrpSpPr/>
            <p:nvPr/>
          </p:nvGrpSpPr>
          <p:grpSpPr>
            <a:xfrm>
              <a:off x="3649025" y="1771195"/>
              <a:ext cx="1297019" cy="259404"/>
              <a:chOff x="3318092" y="1825189"/>
              <a:chExt cx="1297019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BC3472-5E8E-454E-B078-CBEA8F76C656}"/>
                  </a:ext>
                </a:extLst>
              </p:cNvPr>
              <p:cNvSpPr/>
              <p:nvPr/>
            </p:nvSpPr>
            <p:spPr>
              <a:xfrm>
                <a:off x="3318092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D33596-0B62-46BF-9261-010D3085F508}"/>
                  </a:ext>
                </a:extLst>
              </p:cNvPr>
              <p:cNvSpPr/>
              <p:nvPr/>
            </p:nvSpPr>
            <p:spPr>
              <a:xfrm>
                <a:off x="3577496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B7F488-D5C7-435E-9DA3-E7EEC0F718A0}"/>
                  </a:ext>
                </a:extLst>
              </p:cNvPr>
              <p:cNvSpPr/>
              <p:nvPr/>
            </p:nvSpPr>
            <p:spPr>
              <a:xfrm>
                <a:off x="3836900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66753E-078F-4B88-9E56-4E1A2F596681}"/>
                  </a:ext>
                </a:extLst>
              </p:cNvPr>
              <p:cNvSpPr/>
              <p:nvPr/>
            </p:nvSpPr>
            <p:spPr>
              <a:xfrm>
                <a:off x="4096304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86A5ACB-3D79-406D-A0AC-114EC0761010}"/>
                  </a:ext>
                </a:extLst>
              </p:cNvPr>
              <p:cNvSpPr/>
              <p:nvPr/>
            </p:nvSpPr>
            <p:spPr>
              <a:xfrm>
                <a:off x="4355707" y="1825189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1A67C1A-170C-4AD7-8039-C405790678A7}"/>
              </a:ext>
            </a:extLst>
          </p:cNvPr>
          <p:cNvGrpSpPr/>
          <p:nvPr/>
        </p:nvGrpSpPr>
        <p:grpSpPr>
          <a:xfrm>
            <a:off x="3427165" y="4281089"/>
            <a:ext cx="1654652" cy="494250"/>
            <a:chOff x="3563829" y="4277898"/>
            <a:chExt cx="1654652" cy="494250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96EDA3-EBA6-4BCA-98AF-EA47820B8D50}"/>
                </a:ext>
              </a:extLst>
            </p:cNvPr>
            <p:cNvSpPr txBox="1"/>
            <p:nvPr/>
          </p:nvSpPr>
          <p:spPr>
            <a:xfrm>
              <a:off x="3563829" y="4277898"/>
              <a:ext cx="1654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Labeled data thread</a:t>
              </a:r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CEDED257-B29F-4FA3-94C0-3CE067368D97}"/>
                </a:ext>
              </a:extLst>
            </p:cNvPr>
            <p:cNvGrpSpPr/>
            <p:nvPr/>
          </p:nvGrpSpPr>
          <p:grpSpPr>
            <a:xfrm>
              <a:off x="3661105" y="4512744"/>
              <a:ext cx="1297020" cy="259404"/>
              <a:chOff x="3318092" y="3720530"/>
              <a:chExt cx="1297020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B08F0B-0F54-4B4A-995B-681E04917484}"/>
                  </a:ext>
                </a:extLst>
              </p:cNvPr>
              <p:cNvSpPr/>
              <p:nvPr/>
            </p:nvSpPr>
            <p:spPr>
              <a:xfrm>
                <a:off x="3318092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575CE3-86F3-4A7F-B0E7-24C922B6FA6D}"/>
                  </a:ext>
                </a:extLst>
              </p:cNvPr>
              <p:cNvSpPr/>
              <p:nvPr/>
            </p:nvSpPr>
            <p:spPr>
              <a:xfrm>
                <a:off x="3577496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137799-8F28-4E8F-AE1C-1A41641C98EB}"/>
                  </a:ext>
                </a:extLst>
              </p:cNvPr>
              <p:cNvSpPr/>
              <p:nvPr/>
            </p:nvSpPr>
            <p:spPr>
              <a:xfrm>
                <a:off x="3836900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253B2E-86E1-43A2-B92D-C5B36515B798}"/>
                  </a:ext>
                </a:extLst>
              </p:cNvPr>
              <p:cNvSpPr/>
              <p:nvPr/>
            </p:nvSpPr>
            <p:spPr>
              <a:xfrm>
                <a:off x="4096304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3ED7-8F8F-49F7-80D5-ECBB558655F0}"/>
                  </a:ext>
                </a:extLst>
              </p:cNvPr>
              <p:cNvSpPr/>
              <p:nvPr/>
            </p:nvSpPr>
            <p:spPr>
              <a:xfrm>
                <a:off x="4355708" y="3720530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25DE7053-ED36-4A18-974F-3C960EAE72E8}"/>
              </a:ext>
            </a:extLst>
          </p:cNvPr>
          <p:cNvGrpSpPr/>
          <p:nvPr/>
        </p:nvGrpSpPr>
        <p:grpSpPr>
          <a:xfrm>
            <a:off x="3415085" y="537997"/>
            <a:ext cx="1410318" cy="490513"/>
            <a:chOff x="3551749" y="534806"/>
            <a:chExt cx="1410318" cy="490513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33AD5A1-9304-4A7A-92DD-A6551B626047}"/>
                </a:ext>
              </a:extLst>
            </p:cNvPr>
            <p:cNvSpPr txBox="1"/>
            <p:nvPr/>
          </p:nvSpPr>
          <p:spPr>
            <a:xfrm>
              <a:off x="3551749" y="534806"/>
              <a:ext cx="14103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Output thread</a:t>
              </a:r>
            </a:p>
          </p:txBody>
        </p: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6A05FC6F-01D7-4BAA-8883-20E5CBD722CF}"/>
                </a:ext>
              </a:extLst>
            </p:cNvPr>
            <p:cNvGrpSpPr/>
            <p:nvPr/>
          </p:nvGrpSpPr>
          <p:grpSpPr>
            <a:xfrm>
              <a:off x="3649025" y="765915"/>
              <a:ext cx="1285177" cy="259404"/>
              <a:chOff x="3649025" y="765915"/>
              <a:chExt cx="1285177" cy="25940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C36430-418A-476A-A0E0-DED436FB561B}"/>
                  </a:ext>
                </a:extLst>
              </p:cNvPr>
              <p:cNvSpPr/>
              <p:nvPr/>
            </p:nvSpPr>
            <p:spPr>
              <a:xfrm>
                <a:off x="3649025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FC76DB-B0E1-441B-84DB-5957E9493D32}"/>
                  </a:ext>
                </a:extLst>
              </p:cNvPr>
              <p:cNvSpPr/>
              <p:nvPr/>
            </p:nvSpPr>
            <p:spPr>
              <a:xfrm>
                <a:off x="3908429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B68A99-C3FB-4C95-B5CE-29F943E3B81D}"/>
                  </a:ext>
                </a:extLst>
              </p:cNvPr>
              <p:cNvSpPr/>
              <p:nvPr/>
            </p:nvSpPr>
            <p:spPr>
              <a:xfrm>
                <a:off x="4167833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1BE343-C9F4-4108-9F31-F9346B5507D5}"/>
                  </a:ext>
                </a:extLst>
              </p:cNvPr>
              <p:cNvSpPr/>
              <p:nvPr/>
            </p:nvSpPr>
            <p:spPr>
              <a:xfrm>
                <a:off x="4427237" y="76591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12614CF-CC41-40C0-8942-E7B6583C0B2D}"/>
                  </a:ext>
                </a:extLst>
              </p:cNvPr>
              <p:cNvSpPr/>
              <p:nvPr/>
            </p:nvSpPr>
            <p:spPr>
              <a:xfrm>
                <a:off x="4674798" y="766250"/>
                <a:ext cx="259404" cy="2590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978966A4-6CC2-4775-B6BB-C16636F900A4}"/>
              </a:ext>
            </a:extLst>
          </p:cNvPr>
          <p:cNvSpPr txBox="1"/>
          <p:nvPr/>
        </p:nvSpPr>
        <p:spPr>
          <a:xfrm>
            <a:off x="2303839" y="4240925"/>
            <a:ext cx="118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labeled</a:t>
            </a:r>
            <a:b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90335F40-72F9-4E04-9F31-B3248B13BAE8}"/>
              </a:ext>
            </a:extLst>
          </p:cNvPr>
          <p:cNvSpPr/>
          <p:nvPr/>
        </p:nvSpPr>
        <p:spPr>
          <a:xfrm>
            <a:off x="4828004" y="3256769"/>
            <a:ext cx="2473701" cy="778781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88193 h 788193"/>
              <a:gd name="connsiteX1" fmla="*/ 1196181 w 2116931"/>
              <a:gd name="connsiteY1" fmla="*/ 648493 h 788193"/>
              <a:gd name="connsiteX2" fmla="*/ 758031 w 2116931"/>
              <a:gd name="connsiteY2" fmla="*/ 89693 h 788193"/>
              <a:gd name="connsiteX3" fmla="*/ 0 w 2116931"/>
              <a:gd name="connsiteY3" fmla="*/ 0 h 788193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92149 h 792149"/>
              <a:gd name="connsiteX1" fmla="*/ 1196181 w 2116931"/>
              <a:gd name="connsiteY1" fmla="*/ 652449 h 792149"/>
              <a:gd name="connsiteX2" fmla="*/ 758031 w 2116931"/>
              <a:gd name="connsiteY2" fmla="*/ 93649 h 792149"/>
              <a:gd name="connsiteX3" fmla="*/ 0 w 2116931"/>
              <a:gd name="connsiteY3" fmla="*/ 3956 h 792149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16931 w 2116931"/>
              <a:gd name="connsiteY0" fmla="*/ 789552 h 789552"/>
              <a:gd name="connsiteX1" fmla="*/ 1196181 w 2116931"/>
              <a:gd name="connsiteY1" fmla="*/ 649852 h 789552"/>
              <a:gd name="connsiteX2" fmla="*/ 758031 w 2116931"/>
              <a:gd name="connsiteY2" fmla="*/ 91052 h 789552"/>
              <a:gd name="connsiteX3" fmla="*/ 0 w 2116931"/>
              <a:gd name="connsiteY3" fmla="*/ 1359 h 789552"/>
              <a:gd name="connsiteX0" fmla="*/ 2128837 w 2128837"/>
              <a:gd name="connsiteY0" fmla="*/ 770502 h 770502"/>
              <a:gd name="connsiteX1" fmla="*/ 1196181 w 2128837"/>
              <a:gd name="connsiteY1" fmla="*/ 649852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502 h 770502"/>
              <a:gd name="connsiteX1" fmla="*/ 1241425 w 2128837"/>
              <a:gd name="connsiteY1" fmla="*/ 683190 h 770502"/>
              <a:gd name="connsiteX2" fmla="*/ 758031 w 2128837"/>
              <a:gd name="connsiteY2" fmla="*/ 91052 h 770502"/>
              <a:gd name="connsiteX3" fmla="*/ 0 w 2128837"/>
              <a:gd name="connsiteY3" fmla="*/ 1359 h 770502"/>
              <a:gd name="connsiteX0" fmla="*/ 2128837 w 2128837"/>
              <a:gd name="connsiteY0" fmla="*/ 770866 h 770866"/>
              <a:gd name="connsiteX1" fmla="*/ 1241425 w 2128837"/>
              <a:gd name="connsiteY1" fmla="*/ 683554 h 770866"/>
              <a:gd name="connsiteX2" fmla="*/ 808037 w 2128837"/>
              <a:gd name="connsiteY2" fmla="*/ 86654 h 770866"/>
              <a:gd name="connsiteX3" fmla="*/ 0 w 2128837"/>
              <a:gd name="connsiteY3" fmla="*/ 1723 h 770866"/>
              <a:gd name="connsiteX0" fmla="*/ 2128837 w 2128837"/>
              <a:gd name="connsiteY0" fmla="*/ 770866 h 824281"/>
              <a:gd name="connsiteX1" fmla="*/ 1673139 w 2128837"/>
              <a:gd name="connsiteY1" fmla="*/ 778804 h 824281"/>
              <a:gd name="connsiteX2" fmla="*/ 808037 w 2128837"/>
              <a:gd name="connsiteY2" fmla="*/ 86654 h 824281"/>
              <a:gd name="connsiteX3" fmla="*/ 0 w 2128837"/>
              <a:gd name="connsiteY3" fmla="*/ 1723 h 824281"/>
              <a:gd name="connsiteX0" fmla="*/ 2128837 w 2128837"/>
              <a:gd name="connsiteY0" fmla="*/ 769779 h 821331"/>
              <a:gd name="connsiteX1" fmla="*/ 1673139 w 2128837"/>
              <a:gd name="connsiteY1" fmla="*/ 777717 h 821331"/>
              <a:gd name="connsiteX2" fmla="*/ 1480199 w 2128837"/>
              <a:gd name="connsiteY2" fmla="*/ 110967 h 821331"/>
              <a:gd name="connsiteX3" fmla="*/ 0 w 2128837"/>
              <a:gd name="connsiteY3" fmla="*/ 636 h 821331"/>
              <a:gd name="connsiteX0" fmla="*/ 2128837 w 2128837"/>
              <a:gd name="connsiteY0" fmla="*/ 776560 h 831957"/>
              <a:gd name="connsiteX1" fmla="*/ 1673139 w 2128837"/>
              <a:gd name="connsiteY1" fmla="*/ 784498 h 831957"/>
              <a:gd name="connsiteX2" fmla="*/ 1484297 w 2128837"/>
              <a:gd name="connsiteY2" fmla="*/ 65360 h 831957"/>
              <a:gd name="connsiteX3" fmla="*/ 0 w 2128837"/>
              <a:gd name="connsiteY3" fmla="*/ 7417 h 831957"/>
              <a:gd name="connsiteX0" fmla="*/ 2128837 w 2128837"/>
              <a:gd name="connsiteY0" fmla="*/ 776560 h 833797"/>
              <a:gd name="connsiteX1" fmla="*/ 1673139 w 2128837"/>
              <a:gd name="connsiteY1" fmla="*/ 784498 h 833797"/>
              <a:gd name="connsiteX2" fmla="*/ 1484297 w 2128837"/>
              <a:gd name="connsiteY2" fmla="*/ 65360 h 833797"/>
              <a:gd name="connsiteX3" fmla="*/ 0 w 2128837"/>
              <a:gd name="connsiteY3" fmla="*/ 7417 h 833797"/>
              <a:gd name="connsiteX0" fmla="*/ 2128837 w 2128837"/>
              <a:gd name="connsiteY0" fmla="*/ 776560 h 780387"/>
              <a:gd name="connsiteX1" fmla="*/ 1691583 w 2128837"/>
              <a:gd name="connsiteY1" fmla="*/ 698773 h 780387"/>
              <a:gd name="connsiteX2" fmla="*/ 1484297 w 2128837"/>
              <a:gd name="connsiteY2" fmla="*/ 65360 h 780387"/>
              <a:gd name="connsiteX3" fmla="*/ 0 w 2128837"/>
              <a:gd name="connsiteY3" fmla="*/ 7417 h 780387"/>
              <a:gd name="connsiteX0" fmla="*/ 2128837 w 2128837"/>
              <a:gd name="connsiteY0" fmla="*/ 776560 h 776560"/>
              <a:gd name="connsiteX1" fmla="*/ 1691583 w 2128837"/>
              <a:gd name="connsiteY1" fmla="*/ 679723 h 776560"/>
              <a:gd name="connsiteX2" fmla="*/ 1484297 w 2128837"/>
              <a:gd name="connsiteY2" fmla="*/ 65360 h 776560"/>
              <a:gd name="connsiteX3" fmla="*/ 0 w 2128837"/>
              <a:gd name="connsiteY3" fmla="*/ 7417 h 776560"/>
              <a:gd name="connsiteX0" fmla="*/ 2128837 w 2128837"/>
              <a:gd name="connsiteY0" fmla="*/ 776560 h 779508"/>
              <a:gd name="connsiteX1" fmla="*/ 1740765 w 2128837"/>
              <a:gd name="connsiteY1" fmla="*/ 696392 h 779508"/>
              <a:gd name="connsiteX2" fmla="*/ 1484297 w 2128837"/>
              <a:gd name="connsiteY2" fmla="*/ 65360 h 779508"/>
              <a:gd name="connsiteX3" fmla="*/ 0 w 2128837"/>
              <a:gd name="connsiteY3" fmla="*/ 7417 h 779508"/>
              <a:gd name="connsiteX0" fmla="*/ 2128837 w 2128837"/>
              <a:gd name="connsiteY0" fmla="*/ 779318 h 782616"/>
              <a:gd name="connsiteX1" fmla="*/ 1740765 w 2128837"/>
              <a:gd name="connsiteY1" fmla="*/ 699150 h 782616"/>
              <a:gd name="connsiteX2" fmla="*/ 1603156 w 2128837"/>
              <a:gd name="connsiteY2" fmla="*/ 60974 h 782616"/>
              <a:gd name="connsiteX3" fmla="*/ 0 w 2128837"/>
              <a:gd name="connsiteY3" fmla="*/ 10175 h 782616"/>
              <a:gd name="connsiteX0" fmla="*/ 2128837 w 2128837"/>
              <a:gd name="connsiteY0" fmla="*/ 775483 h 778781"/>
              <a:gd name="connsiteX1" fmla="*/ 1740765 w 2128837"/>
              <a:gd name="connsiteY1" fmla="*/ 695315 h 778781"/>
              <a:gd name="connsiteX2" fmla="*/ 1603156 w 2128837"/>
              <a:gd name="connsiteY2" fmla="*/ 57139 h 778781"/>
              <a:gd name="connsiteX3" fmla="*/ 0 w 2128837"/>
              <a:gd name="connsiteY3" fmla="*/ 6340 h 77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8837" h="778781">
                <a:moveTo>
                  <a:pt x="2128837" y="775483"/>
                </a:moveTo>
                <a:cubicBezTo>
                  <a:pt x="1957335" y="768604"/>
                  <a:pt x="1828378" y="815039"/>
                  <a:pt x="1740765" y="695315"/>
                </a:cubicBezTo>
                <a:cubicBezTo>
                  <a:pt x="1653152" y="575591"/>
                  <a:pt x="1784661" y="176731"/>
                  <a:pt x="1603156" y="57139"/>
                </a:cubicBezTo>
                <a:cubicBezTo>
                  <a:pt x="1462133" y="-31496"/>
                  <a:pt x="295239" y="10572"/>
                  <a:pt x="0" y="634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84E1F411-80D5-4E27-886E-FAD28EFF2414}"/>
              </a:ext>
            </a:extLst>
          </p:cNvPr>
          <p:cNvSpPr/>
          <p:nvPr/>
        </p:nvSpPr>
        <p:spPr>
          <a:xfrm flipV="1">
            <a:off x="4828004" y="1887998"/>
            <a:ext cx="2479629" cy="1287975"/>
          </a:xfrm>
          <a:custGeom>
            <a:avLst/>
            <a:gdLst>
              <a:gd name="connsiteX0" fmla="*/ 2095500 w 2095500"/>
              <a:gd name="connsiteY0" fmla="*/ 805969 h 805969"/>
              <a:gd name="connsiteX1" fmla="*/ 1174750 w 2095500"/>
              <a:gd name="connsiteY1" fmla="*/ 666269 h 805969"/>
              <a:gd name="connsiteX2" fmla="*/ 736600 w 2095500"/>
              <a:gd name="connsiteY2" fmla="*/ 107469 h 805969"/>
              <a:gd name="connsiteX3" fmla="*/ 0 w 2095500"/>
              <a:gd name="connsiteY3" fmla="*/ 5869 h 805969"/>
              <a:gd name="connsiteX0" fmla="*/ 2095500 w 2095500"/>
              <a:gd name="connsiteY0" fmla="*/ 800100 h 800100"/>
              <a:gd name="connsiteX1" fmla="*/ 1174750 w 2095500"/>
              <a:gd name="connsiteY1" fmla="*/ 660400 h 800100"/>
              <a:gd name="connsiteX2" fmla="*/ 736600 w 2095500"/>
              <a:gd name="connsiteY2" fmla="*/ 101600 h 800100"/>
              <a:gd name="connsiteX3" fmla="*/ 0 w 2095500"/>
              <a:gd name="connsiteY3" fmla="*/ 0 h 800100"/>
              <a:gd name="connsiteX0" fmla="*/ 2105025 w 2105025"/>
              <a:gd name="connsiteY0" fmla="*/ 804863 h 804863"/>
              <a:gd name="connsiteX1" fmla="*/ 1184275 w 2105025"/>
              <a:gd name="connsiteY1" fmla="*/ 665163 h 804863"/>
              <a:gd name="connsiteX2" fmla="*/ 746125 w 2105025"/>
              <a:gd name="connsiteY2" fmla="*/ 106363 h 804863"/>
              <a:gd name="connsiteX3" fmla="*/ 0 w 2105025"/>
              <a:gd name="connsiteY3" fmla="*/ 0 h 804863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746125 w 2138362"/>
              <a:gd name="connsiteY2" fmla="*/ 106363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184275 w 2138362"/>
              <a:gd name="connsiteY1" fmla="*/ 665163 h 809390"/>
              <a:gd name="connsiteX2" fmla="*/ 891382 w 2138362"/>
              <a:gd name="connsiteY2" fmla="*/ 121451 h 809390"/>
              <a:gd name="connsiteX3" fmla="*/ 0 w 2138362"/>
              <a:gd name="connsiteY3" fmla="*/ 0 h 809390"/>
              <a:gd name="connsiteX0" fmla="*/ 2138362 w 2138362"/>
              <a:gd name="connsiteY0" fmla="*/ 809390 h 810563"/>
              <a:gd name="connsiteX1" fmla="*/ 1279525 w 2138362"/>
              <a:gd name="connsiteY1" fmla="*/ 716462 h 810563"/>
              <a:gd name="connsiteX2" fmla="*/ 891382 w 2138362"/>
              <a:gd name="connsiteY2" fmla="*/ 121451 h 810563"/>
              <a:gd name="connsiteX3" fmla="*/ 0 w 2138362"/>
              <a:gd name="connsiteY3" fmla="*/ 0 h 810563"/>
              <a:gd name="connsiteX0" fmla="*/ 2138362 w 2138362"/>
              <a:gd name="connsiteY0" fmla="*/ 834787 h 839077"/>
              <a:gd name="connsiteX1" fmla="*/ 1279525 w 2138362"/>
              <a:gd name="connsiteY1" fmla="*/ 741859 h 839077"/>
              <a:gd name="connsiteX2" fmla="*/ 1342721 w 2138362"/>
              <a:gd name="connsiteY2" fmla="*/ 57713 h 839077"/>
              <a:gd name="connsiteX3" fmla="*/ 0 w 2138362"/>
              <a:gd name="connsiteY3" fmla="*/ 25397 h 839077"/>
              <a:gd name="connsiteX0" fmla="*/ 2138362 w 2138362"/>
              <a:gd name="connsiteY0" fmla="*/ 834787 h 834787"/>
              <a:gd name="connsiteX1" fmla="*/ 1801202 w 2138362"/>
              <a:gd name="connsiteY1" fmla="*/ 715862 h 834787"/>
              <a:gd name="connsiteX2" fmla="*/ 1342721 w 2138362"/>
              <a:gd name="connsiteY2" fmla="*/ 57713 h 834787"/>
              <a:gd name="connsiteX3" fmla="*/ 0 w 2138362"/>
              <a:gd name="connsiteY3" fmla="*/ 25397 h 834787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18151 h 818151"/>
              <a:gd name="connsiteX1" fmla="*/ 1801202 w 2138362"/>
              <a:gd name="connsiteY1" fmla="*/ 699226 h 818151"/>
              <a:gd name="connsiteX2" fmla="*/ 1459952 w 2138362"/>
              <a:gd name="connsiteY2" fmla="*/ 70789 h 818151"/>
              <a:gd name="connsiteX3" fmla="*/ 0 w 2138362"/>
              <a:gd name="connsiteY3" fmla="*/ 8761 h 818151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801202 w 2138362"/>
              <a:gd name="connsiteY1" fmla="*/ 690465 h 809390"/>
              <a:gd name="connsiteX2" fmla="*/ 1459952 w 2138362"/>
              <a:gd name="connsiteY2" fmla="*/ 62028 h 809390"/>
              <a:gd name="connsiteX3" fmla="*/ 0 w 2138362"/>
              <a:gd name="connsiteY3" fmla="*/ 0 h 809390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7965 h 818064"/>
              <a:gd name="connsiteX1" fmla="*/ 1784533 w 2138362"/>
              <a:gd name="connsiteY1" fmla="*/ 665847 h 818064"/>
              <a:gd name="connsiteX2" fmla="*/ 1459952 w 2138362"/>
              <a:gd name="connsiteY2" fmla="*/ 70603 h 818064"/>
              <a:gd name="connsiteX3" fmla="*/ 0 w 2138362"/>
              <a:gd name="connsiteY3" fmla="*/ 8575 h 818064"/>
              <a:gd name="connsiteX0" fmla="*/ 2138362 w 2138362"/>
              <a:gd name="connsiteY0" fmla="*/ 817965 h 817965"/>
              <a:gd name="connsiteX1" fmla="*/ 1784533 w 2138362"/>
              <a:gd name="connsiteY1" fmla="*/ 665847 h 817965"/>
              <a:gd name="connsiteX2" fmla="*/ 1459952 w 2138362"/>
              <a:gd name="connsiteY2" fmla="*/ 70603 h 817965"/>
              <a:gd name="connsiteX3" fmla="*/ 0 w 2138362"/>
              <a:gd name="connsiteY3" fmla="*/ 8575 h 817965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103 h 811103"/>
              <a:gd name="connsiteX1" fmla="*/ 1784533 w 2138362"/>
              <a:gd name="connsiteY1" fmla="*/ 658985 h 811103"/>
              <a:gd name="connsiteX2" fmla="*/ 1548253 w 2138362"/>
              <a:gd name="connsiteY2" fmla="*/ 81846 h 811103"/>
              <a:gd name="connsiteX3" fmla="*/ 0 w 2138362"/>
              <a:gd name="connsiteY3" fmla="*/ 1713 h 811103"/>
              <a:gd name="connsiteX0" fmla="*/ 2138362 w 2138362"/>
              <a:gd name="connsiteY0" fmla="*/ 811922 h 811922"/>
              <a:gd name="connsiteX1" fmla="*/ 1768105 w 2138362"/>
              <a:gd name="connsiteY1" fmla="*/ 679418 h 811922"/>
              <a:gd name="connsiteX2" fmla="*/ 1548253 w 2138362"/>
              <a:gd name="connsiteY2" fmla="*/ 82665 h 811922"/>
              <a:gd name="connsiteX3" fmla="*/ 0 w 2138362"/>
              <a:gd name="connsiteY3" fmla="*/ 2532 h 811922"/>
              <a:gd name="connsiteX0" fmla="*/ 2138362 w 2138362"/>
              <a:gd name="connsiteY0" fmla="*/ 832457 h 832457"/>
              <a:gd name="connsiteX1" fmla="*/ 1768105 w 2138362"/>
              <a:gd name="connsiteY1" fmla="*/ 699953 h 832457"/>
              <a:gd name="connsiteX2" fmla="*/ 1646822 w 2138362"/>
              <a:gd name="connsiteY2" fmla="*/ 60954 h 832457"/>
              <a:gd name="connsiteX3" fmla="*/ 0 w 2138362"/>
              <a:gd name="connsiteY3" fmla="*/ 23067 h 832457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46822 w 2138362"/>
              <a:gd name="connsiteY2" fmla="*/ 37887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09390 h 809390"/>
              <a:gd name="connsiteX1" fmla="*/ 1768105 w 2138362"/>
              <a:gd name="connsiteY1" fmla="*/ 676886 h 809390"/>
              <a:gd name="connsiteX2" fmla="*/ 1650930 w 2138362"/>
              <a:gd name="connsiteY2" fmla="*/ 40904 h 809390"/>
              <a:gd name="connsiteX3" fmla="*/ 0 w 2138362"/>
              <a:gd name="connsiteY3" fmla="*/ 0 h 809390"/>
              <a:gd name="connsiteX0" fmla="*/ 2138362 w 2138362"/>
              <a:gd name="connsiteY0" fmla="*/ 816077 h 816077"/>
              <a:gd name="connsiteX1" fmla="*/ 1768105 w 2138362"/>
              <a:gd name="connsiteY1" fmla="*/ 683573 h 816077"/>
              <a:gd name="connsiteX2" fmla="*/ 1650930 w 2138362"/>
              <a:gd name="connsiteY2" fmla="*/ 47591 h 816077"/>
              <a:gd name="connsiteX3" fmla="*/ 0 w 2138362"/>
              <a:gd name="connsiteY3" fmla="*/ 6687 h 81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8362" h="816077">
                <a:moveTo>
                  <a:pt x="2138362" y="816077"/>
                </a:moveTo>
                <a:cubicBezTo>
                  <a:pt x="1822185" y="814997"/>
                  <a:pt x="1808274" y="745267"/>
                  <a:pt x="1768105" y="683573"/>
                </a:cubicBezTo>
                <a:cubicBezTo>
                  <a:pt x="1727936" y="621879"/>
                  <a:pt x="1773118" y="124194"/>
                  <a:pt x="1650930" y="47591"/>
                </a:cubicBezTo>
                <a:cubicBezTo>
                  <a:pt x="1528742" y="-29012"/>
                  <a:pt x="362215" y="10920"/>
                  <a:pt x="0" y="668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CC928453-A37A-4295-868D-65E5252345F8}"/>
              </a:ext>
            </a:extLst>
          </p:cNvPr>
          <p:cNvGrpSpPr/>
          <p:nvPr/>
        </p:nvGrpSpPr>
        <p:grpSpPr>
          <a:xfrm>
            <a:off x="3434381" y="2836773"/>
            <a:ext cx="1563861" cy="499282"/>
            <a:chOff x="3571045" y="2833582"/>
            <a:chExt cx="1563861" cy="4992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6FF13FB6-A1DC-4A9E-8960-541906FD0F13}"/>
                </a:ext>
              </a:extLst>
            </p:cNvPr>
            <p:cNvGrpSpPr/>
            <p:nvPr/>
          </p:nvGrpSpPr>
          <p:grpSpPr>
            <a:xfrm>
              <a:off x="3668322" y="3073460"/>
              <a:ext cx="1293745" cy="259404"/>
              <a:chOff x="3318092" y="2748365"/>
              <a:chExt cx="1293745" cy="2594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154B7D-AAC2-445C-A9B1-A1589D7FE6DF}"/>
                  </a:ext>
                </a:extLst>
              </p:cNvPr>
              <p:cNvSpPr/>
              <p:nvPr/>
            </p:nvSpPr>
            <p:spPr>
              <a:xfrm>
                <a:off x="3318092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5E1E12-A40E-4F1C-90B5-CFC489D9311E}"/>
                  </a:ext>
                </a:extLst>
              </p:cNvPr>
              <p:cNvSpPr/>
              <p:nvPr/>
            </p:nvSpPr>
            <p:spPr>
              <a:xfrm>
                <a:off x="3577496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D46817D-137A-4224-9E41-5E4C867FA404}"/>
                  </a:ext>
                </a:extLst>
              </p:cNvPr>
              <p:cNvSpPr/>
              <p:nvPr/>
            </p:nvSpPr>
            <p:spPr>
              <a:xfrm>
                <a:off x="3836900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A501EA-30DC-4526-B4AA-807F86911D5E}"/>
                  </a:ext>
                </a:extLst>
              </p:cNvPr>
              <p:cNvSpPr/>
              <p:nvPr/>
            </p:nvSpPr>
            <p:spPr>
              <a:xfrm>
                <a:off x="4096304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2139195-FAFD-4603-B16F-550E615C9B9F}"/>
                  </a:ext>
                </a:extLst>
              </p:cNvPr>
              <p:cNvSpPr/>
              <p:nvPr/>
            </p:nvSpPr>
            <p:spPr>
              <a:xfrm>
                <a:off x="4352433" y="2748365"/>
                <a:ext cx="259404" cy="25940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0A4E9A5-FA3B-4A87-B504-6DA9EC9387A5}"/>
                </a:ext>
              </a:extLst>
            </p:cNvPr>
            <p:cNvSpPr txBox="1"/>
            <p:nvPr/>
          </p:nvSpPr>
          <p:spPr>
            <a:xfrm>
              <a:off x="3571045" y="2833582"/>
              <a:ext cx="15638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Model ready thread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D7B5D1F7-429C-4435-AEE4-8892E98D416F}"/>
              </a:ext>
            </a:extLst>
          </p:cNvPr>
          <p:cNvSpPr txBox="1"/>
          <p:nvPr/>
        </p:nvSpPr>
        <p:spPr>
          <a:xfrm>
            <a:off x="4954470" y="3274148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8C3B230D-3FE0-4C18-BEEB-51FF23D6BBA9}"/>
              </a:ext>
            </a:extLst>
          </p:cNvPr>
          <p:cNvSpPr txBox="1"/>
          <p:nvPr/>
        </p:nvSpPr>
        <p:spPr>
          <a:xfrm>
            <a:off x="4954470" y="2740323"/>
            <a:ext cx="149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gets model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ready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FA8EBFE4-D215-4D19-B831-D683D59927B5}"/>
              </a:ext>
            </a:extLst>
          </p:cNvPr>
          <p:cNvSpPr txBox="1"/>
          <p:nvPr/>
        </p:nvSpPr>
        <p:spPr>
          <a:xfrm>
            <a:off x="4966577" y="648982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sends predictions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10C1677-4FFD-435D-9C10-53652D77EF02}"/>
              </a:ext>
            </a:extLst>
          </p:cNvPr>
          <p:cNvSpPr txBox="1"/>
          <p:nvPr/>
        </p:nvSpPr>
        <p:spPr>
          <a:xfrm>
            <a:off x="2078070" y="684191"/>
            <a:ext cx="1410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reads predictions</a:t>
            </a:r>
          </a:p>
        </p:txBody>
      </p:sp>
    </p:spTree>
    <p:extLst>
      <p:ext uri="{BB962C8B-B14F-4D97-AF65-F5344CB8AC3E}">
        <p14:creationId xmlns:p14="http://schemas.microsoft.com/office/powerpoint/2010/main" val="67680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04FB6C00-9749-4BDA-ABE4-B2AC2566F05A}"/>
              </a:ext>
            </a:extLst>
          </p:cNvPr>
          <p:cNvSpPr/>
          <p:nvPr/>
        </p:nvSpPr>
        <p:spPr>
          <a:xfrm>
            <a:off x="-1" y="0"/>
            <a:ext cx="9922716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8D4B0DD2-917F-4414-9F64-2BF29AA4D51A}"/>
              </a:ext>
            </a:extLst>
          </p:cNvPr>
          <p:cNvSpPr/>
          <p:nvPr/>
        </p:nvSpPr>
        <p:spPr>
          <a:xfrm>
            <a:off x="-1" y="0"/>
            <a:ext cx="9922716" cy="6860310"/>
          </a:xfrm>
          <a:custGeom>
            <a:avLst/>
            <a:gdLst>
              <a:gd name="connsiteX0" fmla="*/ 4795823 w 9922716"/>
              <a:gd name="connsiteY0" fmla="*/ 6858001 h 6860310"/>
              <a:gd name="connsiteX1" fmla="*/ 4797393 w 9922716"/>
              <a:gd name="connsiteY1" fmla="*/ 6858001 h 6860310"/>
              <a:gd name="connsiteX2" fmla="*/ 4796717 w 9922716"/>
              <a:gd name="connsiteY2" fmla="*/ 6860310 h 6860310"/>
              <a:gd name="connsiteX3" fmla="*/ 9922716 w 9922716"/>
              <a:gd name="connsiteY3" fmla="*/ 6758722 h 6860310"/>
              <a:gd name="connsiteX4" fmla="*/ 9922716 w 9922716"/>
              <a:gd name="connsiteY4" fmla="*/ 6858001 h 6860310"/>
              <a:gd name="connsiteX5" fmla="*/ 9840409 w 9922716"/>
              <a:gd name="connsiteY5" fmla="*/ 6858001 h 6860310"/>
              <a:gd name="connsiteX6" fmla="*/ 9851283 w 9922716"/>
              <a:gd name="connsiteY6" fmla="*/ 6845951 h 6860310"/>
              <a:gd name="connsiteX7" fmla="*/ 9335866 w 9922716"/>
              <a:gd name="connsiteY7" fmla="*/ 73686 h 6860310"/>
              <a:gd name="connsiteX8" fmla="*/ 9366129 w 9922716"/>
              <a:gd name="connsiteY8" fmla="*/ 108060 h 6860310"/>
              <a:gd name="connsiteX9" fmla="*/ 9367459 w 9922716"/>
              <a:gd name="connsiteY9" fmla="*/ 107962 h 6860310"/>
              <a:gd name="connsiteX10" fmla="*/ 0 w 9922716"/>
              <a:gd name="connsiteY10" fmla="*/ 0 h 6860310"/>
              <a:gd name="connsiteX11" fmla="*/ 145636 w 9922716"/>
              <a:gd name="connsiteY11" fmla="*/ 0 h 6860310"/>
              <a:gd name="connsiteX12" fmla="*/ 145636 w 9922716"/>
              <a:gd name="connsiteY12" fmla="*/ 1 h 6860310"/>
              <a:gd name="connsiteX13" fmla="*/ 851650 w 9922716"/>
              <a:gd name="connsiteY13" fmla="*/ 1 h 6860310"/>
              <a:gd name="connsiteX14" fmla="*/ 885725 w 9922716"/>
              <a:gd name="connsiteY14" fmla="*/ 20433 h 6860310"/>
              <a:gd name="connsiteX15" fmla="*/ 3019788 w 9922716"/>
              <a:gd name="connsiteY15" fmla="*/ 2008102 h 6860310"/>
              <a:gd name="connsiteX16" fmla="*/ 4766295 w 9922716"/>
              <a:gd name="connsiteY16" fmla="*/ 4565391 h 6860310"/>
              <a:gd name="connsiteX17" fmla="*/ 4787119 w 9922716"/>
              <a:gd name="connsiteY17" fmla="*/ 4626779 h 6860310"/>
              <a:gd name="connsiteX18" fmla="*/ 4781332 w 9922716"/>
              <a:gd name="connsiteY18" fmla="*/ 4686618 h 6860310"/>
              <a:gd name="connsiteX19" fmla="*/ 4784241 w 9922716"/>
              <a:gd name="connsiteY19" fmla="*/ 4764103 h 6860310"/>
              <a:gd name="connsiteX20" fmla="*/ 4784242 w 9922716"/>
              <a:gd name="connsiteY20" fmla="*/ 4764103 h 6860310"/>
              <a:gd name="connsiteX21" fmla="*/ 4781333 w 9922716"/>
              <a:gd name="connsiteY21" fmla="*/ 4686619 h 6860310"/>
              <a:gd name="connsiteX22" fmla="*/ 4787120 w 9922716"/>
              <a:gd name="connsiteY22" fmla="*/ 4626780 h 6860310"/>
              <a:gd name="connsiteX23" fmla="*/ 4817436 w 9922716"/>
              <a:gd name="connsiteY23" fmla="*/ 4716149 h 6860310"/>
              <a:gd name="connsiteX24" fmla="*/ 4828965 w 9922716"/>
              <a:gd name="connsiteY24" fmla="*/ 4767398 h 6860310"/>
              <a:gd name="connsiteX25" fmla="*/ 4828966 w 9922716"/>
              <a:gd name="connsiteY25" fmla="*/ 4767398 h 6860310"/>
              <a:gd name="connsiteX26" fmla="*/ 4817436 w 9922716"/>
              <a:gd name="connsiteY26" fmla="*/ 4716148 h 6860310"/>
              <a:gd name="connsiteX27" fmla="*/ 4787120 w 9922716"/>
              <a:gd name="connsiteY27" fmla="*/ 4626779 h 6860310"/>
              <a:gd name="connsiteX28" fmla="*/ 4798025 w 9922716"/>
              <a:gd name="connsiteY28" fmla="*/ 4514022 h 6860310"/>
              <a:gd name="connsiteX29" fmla="*/ 6274594 w 9922716"/>
              <a:gd name="connsiteY29" fmla="*/ 1880240 h 6860310"/>
              <a:gd name="connsiteX30" fmla="*/ 8657982 w 9922716"/>
              <a:gd name="connsiteY30" fmla="*/ 26453 h 6860310"/>
              <a:gd name="connsiteX31" fmla="*/ 8763114 w 9922716"/>
              <a:gd name="connsiteY31" fmla="*/ 1 h 6860310"/>
              <a:gd name="connsiteX32" fmla="*/ 9199949 w 9922716"/>
              <a:gd name="connsiteY32" fmla="*/ 1 h 6860310"/>
              <a:gd name="connsiteX33" fmla="*/ 9235946 w 9922716"/>
              <a:gd name="connsiteY33" fmla="*/ 10660 h 6860310"/>
              <a:gd name="connsiteX34" fmla="*/ 9199949 w 9922716"/>
              <a:gd name="connsiteY34" fmla="*/ 0 h 6860310"/>
              <a:gd name="connsiteX35" fmla="*/ 9922716 w 9922716"/>
              <a:gd name="connsiteY35" fmla="*/ 0 h 6860310"/>
              <a:gd name="connsiteX36" fmla="*/ 9922716 w 9922716"/>
              <a:gd name="connsiteY36" fmla="*/ 1580356 h 6860310"/>
              <a:gd name="connsiteX37" fmla="*/ 9900094 w 9922716"/>
              <a:gd name="connsiteY37" fmla="*/ 1584238 h 6860310"/>
              <a:gd name="connsiteX38" fmla="*/ 9126481 w 9922716"/>
              <a:gd name="connsiteY38" fmla="*/ 1837644 h 6860310"/>
              <a:gd name="connsiteX39" fmla="*/ 9056969 w 9922716"/>
              <a:gd name="connsiteY39" fmla="*/ 1869964 h 6860310"/>
              <a:gd name="connsiteX40" fmla="*/ 9056969 w 9922716"/>
              <a:gd name="connsiteY40" fmla="*/ 1869965 h 6860310"/>
              <a:gd name="connsiteX41" fmla="*/ 8963906 w 9922716"/>
              <a:gd name="connsiteY41" fmla="*/ 1913234 h 6860310"/>
              <a:gd name="connsiteX42" fmla="*/ 6462411 w 9922716"/>
              <a:gd name="connsiteY42" fmla="*/ 3932171 h 6860310"/>
              <a:gd name="connsiteX43" fmla="*/ 5626942 w 9922716"/>
              <a:gd name="connsiteY43" fmla="*/ 5057962 h 6860310"/>
              <a:gd name="connsiteX44" fmla="*/ 5510593 w 9922716"/>
              <a:gd name="connsiteY44" fmla="*/ 5252968 h 6860310"/>
              <a:gd name="connsiteX45" fmla="*/ 5402257 w 9922716"/>
              <a:gd name="connsiteY45" fmla="*/ 5434542 h 6860310"/>
              <a:gd name="connsiteX46" fmla="*/ 4841283 w 9922716"/>
              <a:gd name="connsiteY46" fmla="*/ 6708055 h 6860310"/>
              <a:gd name="connsiteX47" fmla="*/ 4797394 w 9922716"/>
              <a:gd name="connsiteY47" fmla="*/ 6858000 h 6860310"/>
              <a:gd name="connsiteX48" fmla="*/ 4795824 w 9922716"/>
              <a:gd name="connsiteY48" fmla="*/ 6858000 h 6860310"/>
              <a:gd name="connsiteX49" fmla="*/ 4781305 w 9922716"/>
              <a:gd name="connsiteY49" fmla="*/ 6820505 h 6860310"/>
              <a:gd name="connsiteX50" fmla="*/ 2894766 w 9922716"/>
              <a:gd name="connsiteY50" fmla="*/ 4106534 h 6860310"/>
              <a:gd name="connsiteX51" fmla="*/ 15629 w 9922716"/>
              <a:gd name="connsiteY51" fmla="*/ 2144771 h 6860310"/>
              <a:gd name="connsiteX52" fmla="*/ 0 w 9922716"/>
              <a:gd name="connsiteY52" fmla="*/ 2139309 h 68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22716" h="6860310">
                <a:moveTo>
                  <a:pt x="4795823" y="6858001"/>
                </a:moveTo>
                <a:lnTo>
                  <a:pt x="4797393" y="6858001"/>
                </a:lnTo>
                <a:lnTo>
                  <a:pt x="4796717" y="6860310"/>
                </a:lnTo>
                <a:close/>
                <a:moveTo>
                  <a:pt x="9922716" y="6758722"/>
                </a:moveTo>
                <a:lnTo>
                  <a:pt x="9922716" y="6858001"/>
                </a:lnTo>
                <a:lnTo>
                  <a:pt x="9840409" y="6858001"/>
                </a:lnTo>
                <a:lnTo>
                  <a:pt x="9851283" y="6845951"/>
                </a:lnTo>
                <a:close/>
                <a:moveTo>
                  <a:pt x="9335866" y="73686"/>
                </a:moveTo>
                <a:lnTo>
                  <a:pt x="9366129" y="108060"/>
                </a:lnTo>
                <a:lnTo>
                  <a:pt x="9367459" y="107962"/>
                </a:lnTo>
                <a:close/>
                <a:moveTo>
                  <a:pt x="0" y="0"/>
                </a:moveTo>
                <a:lnTo>
                  <a:pt x="145636" y="0"/>
                </a:lnTo>
                <a:lnTo>
                  <a:pt x="145636" y="1"/>
                </a:lnTo>
                <a:lnTo>
                  <a:pt x="851650" y="1"/>
                </a:lnTo>
                <a:lnTo>
                  <a:pt x="885725" y="20433"/>
                </a:lnTo>
                <a:cubicBezTo>
                  <a:pt x="1437063" y="373867"/>
                  <a:pt x="2227102" y="1097427"/>
                  <a:pt x="3019788" y="2008102"/>
                </a:cubicBezTo>
                <a:cubicBezTo>
                  <a:pt x="3891744" y="3009846"/>
                  <a:pt x="4539895" y="3977199"/>
                  <a:pt x="4766295" y="4565391"/>
                </a:cubicBezTo>
                <a:lnTo>
                  <a:pt x="4787119" y="4626779"/>
                </a:lnTo>
                <a:lnTo>
                  <a:pt x="4781332" y="4686618"/>
                </a:lnTo>
                <a:lnTo>
                  <a:pt x="4784241" y="4764103"/>
                </a:lnTo>
                <a:lnTo>
                  <a:pt x="4784242" y="4764103"/>
                </a:lnTo>
                <a:lnTo>
                  <a:pt x="4781333" y="4686619"/>
                </a:lnTo>
                <a:lnTo>
                  <a:pt x="4787120" y="4626780"/>
                </a:lnTo>
                <a:lnTo>
                  <a:pt x="4817436" y="4716149"/>
                </a:lnTo>
                <a:lnTo>
                  <a:pt x="4828965" y="4767398"/>
                </a:lnTo>
                <a:lnTo>
                  <a:pt x="4828966" y="4767398"/>
                </a:lnTo>
                <a:lnTo>
                  <a:pt x="4817436" y="4716148"/>
                </a:lnTo>
                <a:lnTo>
                  <a:pt x="4787120" y="4626779"/>
                </a:lnTo>
                <a:lnTo>
                  <a:pt x="4798025" y="4514022"/>
                </a:lnTo>
                <a:cubicBezTo>
                  <a:pt x="4899635" y="3849607"/>
                  <a:pt x="5441204" y="2849136"/>
                  <a:pt x="6274594" y="1880240"/>
                </a:cubicBezTo>
                <a:cubicBezTo>
                  <a:pt x="7107984" y="911344"/>
                  <a:pt x="8016230" y="226269"/>
                  <a:pt x="8657982" y="26453"/>
                </a:cubicBezTo>
                <a:lnTo>
                  <a:pt x="8763114" y="1"/>
                </a:lnTo>
                <a:lnTo>
                  <a:pt x="9199949" y="1"/>
                </a:lnTo>
                <a:lnTo>
                  <a:pt x="9235946" y="10660"/>
                </a:lnTo>
                <a:lnTo>
                  <a:pt x="9199949" y="0"/>
                </a:lnTo>
                <a:lnTo>
                  <a:pt x="9922716" y="0"/>
                </a:lnTo>
                <a:lnTo>
                  <a:pt x="9922716" y="1580356"/>
                </a:lnTo>
                <a:lnTo>
                  <a:pt x="9900094" y="1584238"/>
                </a:lnTo>
                <a:cubicBezTo>
                  <a:pt x="9655622" y="1633006"/>
                  <a:pt x="9395674" y="1718395"/>
                  <a:pt x="9126481" y="1837644"/>
                </a:cubicBezTo>
                <a:lnTo>
                  <a:pt x="9056969" y="1869964"/>
                </a:lnTo>
                <a:lnTo>
                  <a:pt x="9056969" y="1869965"/>
                </a:lnTo>
                <a:lnTo>
                  <a:pt x="8963906" y="1913234"/>
                </a:lnTo>
                <a:cubicBezTo>
                  <a:pt x="8145982" y="2311282"/>
                  <a:pt x="7256072" y="3009103"/>
                  <a:pt x="6462411" y="3932171"/>
                </a:cubicBezTo>
                <a:cubicBezTo>
                  <a:pt x="6144947" y="4301398"/>
                  <a:pt x="5865423" y="4680449"/>
                  <a:pt x="5626942" y="5057962"/>
                </a:cubicBezTo>
                <a:lnTo>
                  <a:pt x="5510593" y="5252968"/>
                </a:lnTo>
                <a:lnTo>
                  <a:pt x="5402257" y="5434542"/>
                </a:lnTo>
                <a:cubicBezTo>
                  <a:pt x="5156353" y="5872306"/>
                  <a:pt x="4967720" y="6302824"/>
                  <a:pt x="4841283" y="6708055"/>
                </a:cubicBezTo>
                <a:lnTo>
                  <a:pt x="4797394" y="6858000"/>
                </a:lnTo>
                <a:lnTo>
                  <a:pt x="4795824" y="6858000"/>
                </a:lnTo>
                <a:lnTo>
                  <a:pt x="4781305" y="6820505"/>
                </a:lnTo>
                <a:cubicBezTo>
                  <a:pt x="4429769" y="5957416"/>
                  <a:pt x="3779301" y="4993810"/>
                  <a:pt x="2894766" y="4106534"/>
                </a:cubicBezTo>
                <a:cubicBezTo>
                  <a:pt x="1951264" y="3160107"/>
                  <a:pt x="920091" y="2479721"/>
                  <a:pt x="15629" y="2144771"/>
                </a:cubicBezTo>
                <a:lnTo>
                  <a:pt x="0" y="21393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108DF0B0-010C-47F0-89B1-9879D54290CD}"/>
              </a:ext>
            </a:extLst>
          </p:cNvPr>
          <p:cNvSpPr/>
          <p:nvPr/>
        </p:nvSpPr>
        <p:spPr>
          <a:xfrm>
            <a:off x="366924" y="676682"/>
            <a:ext cx="2542756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3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needs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C1B0C478-03D0-4EC9-8A84-640CA8E03BD7}"/>
              </a:ext>
            </a:extLst>
          </p:cNvPr>
          <p:cNvSpPr/>
          <p:nvPr/>
        </p:nvSpPr>
        <p:spPr>
          <a:xfrm>
            <a:off x="3286125" y="5076825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4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collection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A21A9580-ACFB-4CB1-B15B-0054441ECC78}"/>
              </a:ext>
            </a:extLst>
          </p:cNvPr>
          <p:cNvSpPr/>
          <p:nvPr/>
        </p:nvSpPr>
        <p:spPr>
          <a:xfrm>
            <a:off x="7054105" y="1464151"/>
            <a:ext cx="2514600" cy="14001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Chapter 5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organization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57A73BC-77EC-48DB-800C-25021F8A9497}"/>
              </a:ext>
            </a:extLst>
          </p:cNvPr>
          <p:cNvCxnSpPr>
            <a:cxnSpLocks/>
          </p:cNvCxnSpPr>
          <p:nvPr/>
        </p:nvCxnSpPr>
        <p:spPr>
          <a:xfrm>
            <a:off x="0" y="649521"/>
            <a:ext cx="9922716" cy="230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F6948211-B549-4C2C-901B-DAD8E3E4C8E4}"/>
              </a:ext>
            </a:extLst>
          </p:cNvPr>
          <p:cNvSpPr txBox="1"/>
          <p:nvPr/>
        </p:nvSpPr>
        <p:spPr>
          <a:xfrm>
            <a:off x="6292851" y="107481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Social sciences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81DA088-BC57-470A-B6FB-4BBECD346116}"/>
              </a:ext>
            </a:extLst>
          </p:cNvPr>
          <p:cNvSpPr txBox="1"/>
          <p:nvPr/>
        </p:nvSpPr>
        <p:spPr>
          <a:xfrm>
            <a:off x="6292851" y="812870"/>
            <a:ext cx="36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Information Sciences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BFE1E6C-3CAD-4151-AEEC-F02992726843}"/>
              </a:ext>
            </a:extLst>
          </p:cNvPr>
          <p:cNvCxnSpPr/>
          <p:nvPr/>
        </p:nvCxnSpPr>
        <p:spPr>
          <a:xfrm flipV="1">
            <a:off x="165100" y="2233672"/>
            <a:ext cx="0" cy="126476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355409D3-2AD5-4D2F-8B0A-5A2CE5144728}"/>
              </a:ext>
            </a:extLst>
          </p:cNvPr>
          <p:cNvSpPr txBox="1"/>
          <p:nvPr/>
        </p:nvSpPr>
        <p:spPr>
          <a:xfrm>
            <a:off x="184152" y="2743261"/>
            <a:ext cx="118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B66525A5-AEFE-45B3-8008-2D8403E0D7C2}"/>
              </a:ext>
            </a:extLst>
          </p:cNvPr>
          <p:cNvCxnSpPr>
            <a:cxnSpLocks/>
          </p:cNvCxnSpPr>
          <p:nvPr/>
        </p:nvCxnSpPr>
        <p:spPr>
          <a:xfrm>
            <a:off x="165100" y="3655249"/>
            <a:ext cx="0" cy="1264762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3829B0E-D656-4D9C-BFC7-EC13F5DFBEBA}"/>
              </a:ext>
            </a:extLst>
          </p:cNvPr>
          <p:cNvSpPr txBox="1"/>
          <p:nvPr/>
        </p:nvSpPr>
        <p:spPr>
          <a:xfrm>
            <a:off x="184152" y="4097130"/>
            <a:ext cx="145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421468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3509352" y="2820972"/>
            <a:ext cx="533873" cy="53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2316798" y="3765093"/>
            <a:ext cx="741850" cy="7418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2445052" y="1621802"/>
            <a:ext cx="1157519" cy="124780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1065710" y="1195225"/>
            <a:ext cx="1916072" cy="1941697"/>
            <a:chOff x="2414258" y="1832280"/>
            <a:chExt cx="1328477" cy="13462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2009884" y="2756029"/>
            <a:ext cx="415557" cy="11177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3058650" y="4136018"/>
            <a:ext cx="1109068" cy="4056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2950009" y="3262480"/>
            <a:ext cx="622633" cy="61125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2216570" y="2360974"/>
            <a:ext cx="471155" cy="140412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1538247" y="2575661"/>
            <a:ext cx="887194" cy="129807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2556399" y="2369172"/>
            <a:ext cx="131324" cy="139592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18903" y="4266604"/>
            <a:ext cx="784453" cy="52667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886670" y="4437676"/>
            <a:ext cx="916685" cy="89821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2950007" y="4398304"/>
            <a:ext cx="1378517" cy="104500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3979380" y="2210646"/>
            <a:ext cx="1068912" cy="7060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4033500" y="2455572"/>
            <a:ext cx="1429612" cy="5609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4012220" y="1977485"/>
            <a:ext cx="1738360" cy="9781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3907686" y="1629147"/>
            <a:ext cx="1140608" cy="122640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4518305" y="733952"/>
            <a:ext cx="2224846" cy="2224846"/>
            <a:chOff x="5155870" y="657529"/>
            <a:chExt cx="1567543" cy="1567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3058650" y="4136018"/>
            <a:ext cx="3629958" cy="32707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767532" y="3355482"/>
            <a:ext cx="96990" cy="14124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907104" y="3325774"/>
            <a:ext cx="321779" cy="119052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4008647" y="3219305"/>
            <a:ext cx="2677289" cy="6356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A1A8A8-A5C8-4CF6-99F7-32CB544CF453}"/>
              </a:ext>
            </a:extLst>
          </p:cNvPr>
          <p:cNvSpPr txBox="1"/>
          <p:nvPr/>
        </p:nvSpPr>
        <p:spPr>
          <a:xfrm>
            <a:off x="2337578" y="4521845"/>
            <a:ext cx="87471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75" dirty="0">
                <a:latin typeface="Play" panose="00000500000000000000" pitchFamily="2" charset="0"/>
              </a:rPr>
              <a:t>Hub</a:t>
            </a:r>
            <a:endParaRPr lang="en-US" sz="1463" dirty="0">
              <a:latin typeface="Play" panose="00000500000000000000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6403655" y="4922740"/>
            <a:ext cx="2147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Play" panose="00000500000000000000" pitchFamily="2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3475308" y="4228775"/>
            <a:ext cx="1641314" cy="1641315"/>
            <a:chOff x="4252392" y="3757184"/>
            <a:chExt cx="1239273" cy="123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6474426" y="3284426"/>
            <a:ext cx="1696049" cy="1696049"/>
            <a:chOff x="6303086" y="2604391"/>
            <a:chExt cx="1100970" cy="1100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3993849" y="3247632"/>
            <a:ext cx="2694757" cy="121546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FDC3F6D-8F75-416A-9E67-10F8EB6B9053}"/>
              </a:ext>
            </a:extLst>
          </p:cNvPr>
          <p:cNvSpPr/>
          <p:nvPr/>
        </p:nvSpPr>
        <p:spPr>
          <a:xfrm>
            <a:off x="0" y="0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Danger</a:t>
            </a:r>
          </a:p>
        </p:txBody>
      </p:sp>
      <p:sp>
        <p:nvSpPr>
          <p:cNvPr id="6" name="Signe Plus 5">
            <a:extLst>
              <a:ext uri="{FF2B5EF4-FFF2-40B4-BE49-F238E27FC236}">
                <a16:creationId xmlns:a16="http://schemas.microsoft.com/office/drawing/2014/main" id="{74DF169C-0A7D-4A16-8845-265BA15FB5FF}"/>
              </a:ext>
            </a:extLst>
          </p:cNvPr>
          <p:cNvSpPr/>
          <p:nvPr/>
        </p:nvSpPr>
        <p:spPr>
          <a:xfrm>
            <a:off x="644555" y="1140875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4DE2B91-878E-4EED-A024-D01B3756654B}"/>
              </a:ext>
            </a:extLst>
          </p:cNvPr>
          <p:cNvSpPr/>
          <p:nvPr/>
        </p:nvSpPr>
        <p:spPr>
          <a:xfrm>
            <a:off x="0" y="2043967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Stakes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02A11AD-5CF7-45EC-994D-900EA8DF071D}"/>
              </a:ext>
            </a:extLst>
          </p:cNvPr>
          <p:cNvCxnSpPr>
            <a:cxnSpLocks/>
          </p:cNvCxnSpPr>
          <p:nvPr/>
        </p:nvCxnSpPr>
        <p:spPr>
          <a:xfrm>
            <a:off x="2063752" y="1410547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D009F3-C46A-4D57-B5BB-0D6C71238DE8}"/>
              </a:ext>
            </a:extLst>
          </p:cNvPr>
          <p:cNvSpPr/>
          <p:nvPr/>
        </p:nvSpPr>
        <p:spPr>
          <a:xfrm>
            <a:off x="3584393" y="1021984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Risks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273017-5377-467B-B154-055425F2462E}"/>
              </a:ext>
            </a:extLst>
          </p:cNvPr>
          <p:cNvSpPr/>
          <p:nvPr/>
        </p:nvSpPr>
        <p:spPr>
          <a:xfrm>
            <a:off x="3584393" y="3087241"/>
            <a:ext cx="1841699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Event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EEF0F5-3A66-4CB4-9833-50342A3C1DB3}"/>
              </a:ext>
            </a:extLst>
          </p:cNvPr>
          <p:cNvSpPr/>
          <p:nvPr/>
        </p:nvSpPr>
        <p:spPr>
          <a:xfrm>
            <a:off x="7098334" y="2043969"/>
            <a:ext cx="2183383" cy="7771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Consequence</a:t>
            </a:r>
          </a:p>
        </p:txBody>
      </p: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4232919" y="2162860"/>
            <a:ext cx="544650" cy="539346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5613402" y="2432531"/>
            <a:ext cx="1289633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-44181"/>
            <a:ext cx="9906000" cy="1566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871971"/>
            <a:ext cx="9906000" cy="2022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513051"/>
            <a:ext cx="9906000" cy="23605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-68202" y="1207616"/>
            <a:ext cx="122055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ZONAL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87813" y="3554250"/>
            <a:ext cx="204139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DÉPARTEMENTAL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-84790" y="5571987"/>
            <a:ext cx="16247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63" dirty="0"/>
              <a:t>COMMUNAL </a:t>
            </a:r>
            <a:r>
              <a:rPr lang="fr-FR" sz="1463" dirty="0" err="1"/>
              <a:t>Level</a:t>
            </a:r>
            <a:endParaRPr lang="fr-FR" sz="1463" dirty="0"/>
          </a:p>
        </p:txBody>
      </p: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0A1A3A2F-81A6-4F87-A03B-FFC52E42BF4D}"/>
              </a:ext>
            </a:extLst>
          </p:cNvPr>
          <p:cNvGrpSpPr/>
          <p:nvPr/>
        </p:nvGrpSpPr>
        <p:grpSpPr>
          <a:xfrm>
            <a:off x="868889" y="1611871"/>
            <a:ext cx="2020852" cy="1117698"/>
            <a:chOff x="1446521" y="1637771"/>
            <a:chExt cx="2020852" cy="1117698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530748" y="1648307"/>
              <a:ext cx="1936625" cy="11071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1773226" y="1988721"/>
              <a:ext cx="1451669" cy="48114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/>
                <a:t>Préfecture départemental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2150395" y="1637771"/>
              <a:ext cx="692419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COD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446521" y="2488023"/>
              <a:ext cx="1116494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894902"/>
            <a:ext cx="9906000" cy="969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B58B802-33A0-4F0C-AE19-B22E340C6A18}"/>
              </a:ext>
            </a:extLst>
          </p:cNvPr>
          <p:cNvGrpSpPr/>
          <p:nvPr/>
        </p:nvGrpSpPr>
        <p:grpSpPr>
          <a:xfrm>
            <a:off x="3375349" y="1920397"/>
            <a:ext cx="2935796" cy="1817847"/>
            <a:chOff x="1795100" y="1747129"/>
            <a:chExt cx="2944681" cy="1532226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61062D8-8975-4785-B3C5-86F089DF2F95}"/>
                </a:ext>
              </a:extLst>
            </p:cNvPr>
            <p:cNvSpPr/>
            <p:nvPr/>
          </p:nvSpPr>
          <p:spPr>
            <a:xfrm>
              <a:off x="1929468" y="1747129"/>
              <a:ext cx="2810313" cy="1449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F69E28F-FD90-48AA-943C-CDE4674565AF}"/>
                </a:ext>
              </a:extLst>
            </p:cNvPr>
            <p:cNvSpPr/>
            <p:nvPr/>
          </p:nvSpPr>
          <p:spPr>
            <a:xfrm>
              <a:off x="2028735" y="2063237"/>
              <a:ext cx="2615974" cy="734174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50C2DDC-167D-49F4-AD26-8A400FB3F78B}"/>
                </a:ext>
              </a:extLst>
            </p:cNvPr>
            <p:cNvSpPr txBox="1"/>
            <p:nvPr/>
          </p:nvSpPr>
          <p:spPr>
            <a:xfrm>
              <a:off x="2856514" y="1771178"/>
              <a:ext cx="1032763" cy="267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463" dirty="0">
                  <a:solidFill>
                    <a:srgbClr val="C00000"/>
                  </a:solidFill>
                </a:rPr>
                <a:t>SDIS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B90BC7A-0487-4057-BA59-4D0C7622BE01}"/>
                </a:ext>
              </a:extLst>
            </p:cNvPr>
            <p:cNvSpPr txBox="1"/>
            <p:nvPr/>
          </p:nvSpPr>
          <p:spPr>
            <a:xfrm>
              <a:off x="1795100" y="2950191"/>
              <a:ext cx="1837188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0B004D07-3250-41E3-ACB8-DD5B280C83C5}"/>
              </a:ext>
            </a:extLst>
          </p:cNvPr>
          <p:cNvCxnSpPr>
            <a:cxnSpLocks/>
          </p:cNvCxnSpPr>
          <p:nvPr/>
        </p:nvCxnSpPr>
        <p:spPr>
          <a:xfrm flipH="1">
            <a:off x="5102381" y="2761179"/>
            <a:ext cx="1706" cy="62005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6220181" y="2130732"/>
            <a:ext cx="1927233" cy="554590"/>
            <a:chOff x="8094178" y="1854094"/>
            <a:chExt cx="2371979" cy="6825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6594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94178" y="2207475"/>
              <a:ext cx="1837189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Law </a:t>
              </a:r>
              <a:r>
                <a:rPr lang="fr-FR" sz="1138" i="1" dirty="0" err="1"/>
                <a:t>enforcement</a:t>
              </a:r>
              <a:endParaRPr lang="fr-FR" sz="1138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8258346" y="2181067"/>
            <a:ext cx="1558751" cy="505115"/>
            <a:chOff x="8101859" y="1852884"/>
            <a:chExt cx="2605017" cy="1112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0" y="1877247"/>
              <a:ext cx="2431126" cy="10882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561584" y="1852884"/>
              <a:ext cx="2133040" cy="5493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101859" y="2406859"/>
              <a:ext cx="2190407" cy="4627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 err="1"/>
                <a:t>Weather</a:t>
              </a:r>
              <a:r>
                <a:rPr lang="fr-FR" sz="1138" i="1" dirty="0"/>
                <a:t> </a:t>
              </a:r>
              <a:r>
                <a:rPr lang="fr-FR" sz="1138" i="1" dirty="0" err="1"/>
                <a:t>forecast</a:t>
              </a:r>
              <a:endParaRPr lang="fr-FR" sz="1138" i="1" dirty="0"/>
            </a:p>
          </p:txBody>
        </p:sp>
      </p:grp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8DD642F-6A91-4B0A-B400-843ED759456B}"/>
              </a:ext>
            </a:extLst>
          </p:cNvPr>
          <p:cNvSpPr/>
          <p:nvPr/>
        </p:nvSpPr>
        <p:spPr>
          <a:xfrm>
            <a:off x="7393950" y="2987683"/>
            <a:ext cx="1643839" cy="5150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FEB4FF7-B128-47F1-8CAF-8024119793D4}"/>
              </a:ext>
            </a:extLst>
          </p:cNvPr>
          <p:cNvGrpSpPr/>
          <p:nvPr/>
        </p:nvGrpSpPr>
        <p:grpSpPr>
          <a:xfrm>
            <a:off x="7378110" y="2963825"/>
            <a:ext cx="1325139" cy="552899"/>
            <a:chOff x="7211521" y="2963825"/>
            <a:chExt cx="1325139" cy="552899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7778542" y="2963825"/>
              <a:ext cx="541477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7211521" y="3249278"/>
              <a:ext cx="1325139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Road infrastructure</a:t>
              </a: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B98930DE-7287-4F4B-B344-73353BB7DCB9}"/>
              </a:ext>
            </a:extLst>
          </p:cNvPr>
          <p:cNvGrpSpPr/>
          <p:nvPr/>
        </p:nvGrpSpPr>
        <p:grpSpPr>
          <a:xfrm>
            <a:off x="4345866" y="4246010"/>
            <a:ext cx="1578334" cy="970676"/>
            <a:chOff x="4345866" y="4484628"/>
            <a:chExt cx="1578334" cy="70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4398952" y="4484628"/>
              <a:ext cx="1525248" cy="6249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4635106" y="4696891"/>
              <a:ext cx="1052941" cy="2025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err="1"/>
                <a:t>Fire</a:t>
              </a:r>
              <a:r>
                <a:rPr lang="fr-FR" sz="1200" dirty="0"/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4345866" y="4927027"/>
              <a:ext cx="1492716" cy="2674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Rescue, </a:t>
              </a:r>
              <a:r>
                <a:rPr lang="fr-FR" sz="1138" i="1" dirty="0" err="1"/>
                <a:t>Medical</a:t>
              </a:r>
              <a:r>
                <a:rPr lang="fr-FR" sz="1138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1133185" y="4290498"/>
            <a:ext cx="1948256" cy="1121050"/>
            <a:chOff x="1783629" y="1834253"/>
            <a:chExt cx="2397854" cy="137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bg1"/>
                  </a:solidFill>
                </a:rPr>
                <a:t>Communal Command Center</a:t>
              </a:r>
              <a:endParaRPr lang="fr-FR" sz="1463" i="1" dirty="0">
                <a:solidFill>
                  <a:schemeClr val="bg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1" cy="3907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PCC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83629" y="2884843"/>
              <a:ext cx="1451295" cy="329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38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6412192" y="3056857"/>
            <a:ext cx="679638" cy="5087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6478008" y="3033758"/>
            <a:ext cx="541477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63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6358912" y="3335067"/>
            <a:ext cx="611993" cy="26744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138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166561" y="5397660"/>
            <a:ext cx="0" cy="105123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161576" y="5100531"/>
            <a:ext cx="15623" cy="13344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3271531" y="3225779"/>
            <a:ext cx="398491" cy="304511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5958070" y="3240173"/>
            <a:ext cx="299989" cy="3096026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5161576" y="3249027"/>
            <a:ext cx="294807" cy="948081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921429" y="1037750"/>
            <a:ext cx="0" cy="58465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5067566" y="1226365"/>
            <a:ext cx="3757" cy="6885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7242910" y="1209317"/>
            <a:ext cx="0" cy="9402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endCxn id="65" idx="0"/>
          </p:cNvCxnSpPr>
          <p:nvPr/>
        </p:nvCxnSpPr>
        <p:spPr>
          <a:xfrm flipH="1">
            <a:off x="2166561" y="2748098"/>
            <a:ext cx="10813" cy="154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4618619" y="1209318"/>
            <a:ext cx="0" cy="711077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7181952" y="2703034"/>
            <a:ext cx="0" cy="373197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57432" y="6540541"/>
            <a:ext cx="149271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dirty="0"/>
              <a:t>Field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7712897" y="3516724"/>
            <a:ext cx="15729" cy="291828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6748743" y="3565593"/>
            <a:ext cx="0" cy="286941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89941D82-ABFC-4A51-A8EC-33014C0BF24E}"/>
              </a:ext>
            </a:extLst>
          </p:cNvPr>
          <p:cNvGrpSpPr/>
          <p:nvPr/>
        </p:nvGrpSpPr>
        <p:grpSpPr>
          <a:xfrm>
            <a:off x="7915149" y="5325433"/>
            <a:ext cx="2122926" cy="1532567"/>
            <a:chOff x="7915149" y="5325433"/>
            <a:chExt cx="2122926" cy="153256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B2F5CDF-211E-4988-9980-9242BAA9283B}"/>
                </a:ext>
              </a:extLst>
            </p:cNvPr>
            <p:cNvGrpSpPr/>
            <p:nvPr/>
          </p:nvGrpSpPr>
          <p:grpSpPr>
            <a:xfrm>
              <a:off x="8028214" y="5340584"/>
              <a:ext cx="2009861" cy="1517416"/>
              <a:chOff x="8022090" y="4695355"/>
              <a:chExt cx="2009861" cy="151741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5596BC3-DA9F-460D-ACEC-B940186039D1}"/>
                  </a:ext>
                </a:extLst>
              </p:cNvPr>
              <p:cNvSpPr/>
              <p:nvPr/>
            </p:nvSpPr>
            <p:spPr>
              <a:xfrm>
                <a:off x="8022090" y="4695355"/>
                <a:ext cx="1882095" cy="15174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63" dirty="0"/>
              </a:p>
            </p:txBody>
          </p:sp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B16646F5-43BE-44E5-BDF2-0E10CBFED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11684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489BBCBC-D6CF-417B-BD73-5B9FBC0B81EC}"/>
                  </a:ext>
                </a:extLst>
              </p:cNvPr>
              <p:cNvSpPr txBox="1"/>
              <p:nvPr/>
            </p:nvSpPr>
            <p:spPr>
              <a:xfrm>
                <a:off x="8589512" y="4888198"/>
                <a:ext cx="14424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Information</a:t>
                </a:r>
              </a:p>
              <a:p>
                <a:pPr algn="ctr"/>
                <a:r>
                  <a:rPr lang="fr-FR" sz="1300" dirty="0"/>
                  <a:t>flow</a:t>
                </a:r>
              </a:p>
            </p:txBody>
          </p:sp>
          <p:cxnSp>
            <p:nvCxnSpPr>
              <p:cNvPr id="125" name="Connecteur droit avec flèche 124">
                <a:extLst>
                  <a:ext uri="{FF2B5EF4-FFF2-40B4-BE49-F238E27FC236}">
                    <a16:creationId xmlns:a16="http://schemas.microsoft.com/office/drawing/2014/main" id="{9B6B2EFC-F2DD-4D68-AB32-8AB86F7C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542865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eur droit avec flèche 125">
                <a:extLst>
                  <a:ext uri="{FF2B5EF4-FFF2-40B4-BE49-F238E27FC236}">
                    <a16:creationId xmlns:a16="http://schemas.microsoft.com/office/drawing/2014/main" id="{8B1AA065-89D8-4832-990F-7CD1CCA30F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5233" y="5944361"/>
                <a:ext cx="52938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CB68F778-7EF3-4377-90A5-8C039FA491F0}"/>
                  </a:ext>
                </a:extLst>
              </p:cNvPr>
              <p:cNvSpPr txBox="1"/>
              <p:nvPr/>
            </p:nvSpPr>
            <p:spPr>
              <a:xfrm>
                <a:off x="8589514" y="5398582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 err="1"/>
                  <a:t>Order</a:t>
                </a:r>
                <a:endParaRPr lang="fr-FR" sz="1300" dirty="0"/>
              </a:p>
            </p:txBody>
          </p:sp>
          <p:sp>
            <p:nvSpPr>
              <p:cNvPr id="130" name="ZoneTexte 129">
                <a:extLst>
                  <a:ext uri="{FF2B5EF4-FFF2-40B4-BE49-F238E27FC236}">
                    <a16:creationId xmlns:a16="http://schemas.microsoft.com/office/drawing/2014/main" id="{9957D914-9555-47CC-853D-F6A071FA3033}"/>
                  </a:ext>
                </a:extLst>
              </p:cNvPr>
              <p:cNvSpPr txBox="1"/>
              <p:nvPr/>
            </p:nvSpPr>
            <p:spPr>
              <a:xfrm>
                <a:off x="8589513" y="5810054"/>
                <a:ext cx="144243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dirty="0"/>
                  <a:t>Intervention</a:t>
                </a:r>
              </a:p>
            </p:txBody>
          </p:sp>
        </p:grp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3C29DCD0-0965-4333-9A90-90834BEF0B9F}"/>
                </a:ext>
              </a:extLst>
            </p:cNvPr>
            <p:cNvSpPr txBox="1"/>
            <p:nvPr/>
          </p:nvSpPr>
          <p:spPr>
            <a:xfrm>
              <a:off x="7915149" y="5325433"/>
              <a:ext cx="106179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 err="1"/>
                <a:t>Legend</a:t>
              </a:r>
              <a:endParaRPr lang="fr-FR" sz="1463" dirty="0"/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804A3593-E810-4187-AB62-CA0E7081DFB9}"/>
              </a:ext>
            </a:extLst>
          </p:cNvPr>
          <p:cNvGrpSpPr/>
          <p:nvPr/>
        </p:nvGrpSpPr>
        <p:grpSpPr>
          <a:xfrm>
            <a:off x="1005840" y="-1707"/>
            <a:ext cx="8237272" cy="1211707"/>
            <a:chOff x="1500074" y="-1707"/>
            <a:chExt cx="7743038" cy="1211707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92795C8-0FAD-402A-AACE-5E9FA2E4EC10}"/>
                </a:ext>
              </a:extLst>
            </p:cNvPr>
            <p:cNvSpPr/>
            <p:nvPr/>
          </p:nvSpPr>
          <p:spPr>
            <a:xfrm>
              <a:off x="1500074" y="-1707"/>
              <a:ext cx="7743038" cy="12117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6D68130-A8F7-48AF-9602-8D5A9A7455C8}"/>
                </a:ext>
              </a:extLst>
            </p:cNvPr>
            <p:cNvSpPr txBox="1"/>
            <p:nvPr/>
          </p:nvSpPr>
          <p:spPr>
            <a:xfrm>
              <a:off x="3799657" y="148835"/>
              <a:ext cx="1023105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/>
                <a:t>COZ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C25013A-AF95-499F-997D-5D575BDDA9DC}"/>
                </a:ext>
              </a:extLst>
            </p:cNvPr>
            <p:cNvSpPr/>
            <p:nvPr/>
          </p:nvSpPr>
          <p:spPr>
            <a:xfrm>
              <a:off x="4722132" y="68200"/>
              <a:ext cx="1976656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Préfet (</a:t>
              </a:r>
              <a:r>
                <a:rPr lang="fr-FR" sz="1463" i="1" dirty="0" err="1">
                  <a:solidFill>
                    <a:schemeClr val="tx1"/>
                  </a:solidFill>
                </a:rPr>
                <a:t>decision</a:t>
              </a:r>
              <a:r>
                <a:rPr lang="fr-FR" sz="1463" i="1" dirty="0">
                  <a:solidFill>
                    <a:schemeClr val="tx1"/>
                  </a:solidFill>
                </a:rPr>
                <a:t> maker</a:t>
              </a:r>
              <a:r>
                <a:rPr lang="fr-FR" sz="1463" dirty="0">
                  <a:solidFill>
                    <a:schemeClr val="tx1"/>
                  </a:solidFill>
                </a:rPr>
                <a:t>)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902D448-7426-4380-95E9-69BAE86BBDE3}"/>
                </a:ext>
              </a:extLst>
            </p:cNvPr>
            <p:cNvSpPr/>
            <p:nvPr/>
          </p:nvSpPr>
          <p:spPr>
            <a:xfrm>
              <a:off x="1619778" y="639100"/>
              <a:ext cx="1353177" cy="481145"/>
            </a:xfrm>
            <a:prstGeom prst="roundRect">
              <a:avLst/>
            </a:prstGeom>
            <a:solidFill>
              <a:srgbClr val="F1867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 err="1">
                  <a:solidFill>
                    <a:schemeClr val="tx1"/>
                  </a:solidFill>
                </a:rPr>
                <a:t>Firefighter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2F2EF83-3A97-4F46-A12C-EF00F1C97C97}"/>
                </a:ext>
              </a:extLst>
            </p:cNvPr>
            <p:cNvSpPr/>
            <p:nvPr/>
          </p:nvSpPr>
          <p:spPr>
            <a:xfrm>
              <a:off x="3040068" y="639100"/>
              <a:ext cx="1341197" cy="481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Police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22DDC53-9AE5-4CA3-A6B2-A3859423617A}"/>
                </a:ext>
              </a:extLst>
            </p:cNvPr>
            <p:cNvSpPr/>
            <p:nvPr/>
          </p:nvSpPr>
          <p:spPr>
            <a:xfrm>
              <a:off x="4448378" y="639100"/>
              <a:ext cx="1457642" cy="4811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Infrastructure </a:t>
              </a:r>
              <a:r>
                <a:rPr lang="fr-FR" sz="1463" dirty="0" err="1">
                  <a:solidFill>
                    <a:schemeClr val="tx1"/>
                  </a:solidFill>
                </a:rPr>
                <a:t>representative</a:t>
              </a:r>
              <a:r>
                <a:rPr lang="fr-FR" sz="1463" dirty="0">
                  <a:solidFill>
                    <a:schemeClr val="tx1"/>
                  </a:solidFill>
                </a:rPr>
                <a:t> 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6D087E49-0A2C-4657-8CD6-132A6689046A}"/>
                </a:ext>
              </a:extLst>
            </p:cNvPr>
            <p:cNvSpPr/>
            <p:nvPr/>
          </p:nvSpPr>
          <p:spPr>
            <a:xfrm>
              <a:off x="5973133" y="639100"/>
              <a:ext cx="1269777" cy="48114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i="1" dirty="0" err="1">
                  <a:solidFill>
                    <a:schemeClr val="tx1"/>
                  </a:solidFill>
                </a:rPr>
                <a:t>Other</a:t>
              </a:r>
              <a:br>
                <a:rPr lang="fr-FR" sz="1463" i="1" dirty="0">
                  <a:solidFill>
                    <a:schemeClr val="tx1"/>
                  </a:solidFill>
                </a:rPr>
              </a:br>
              <a:r>
                <a:rPr lang="fr-FR" sz="1463" i="1" dirty="0" err="1">
                  <a:solidFill>
                    <a:schemeClr val="tx1"/>
                  </a:solidFill>
                </a:rPr>
                <a:t>functions</a:t>
              </a:r>
              <a:endParaRPr lang="fr-FR" sz="1463" i="1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10648F4-74E3-4488-97C9-741671B075BE}"/>
                </a:ext>
              </a:extLst>
            </p:cNvPr>
            <p:cNvSpPr/>
            <p:nvPr/>
          </p:nvSpPr>
          <p:spPr>
            <a:xfrm>
              <a:off x="7323738" y="606408"/>
              <a:ext cx="1858993" cy="50894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63" dirty="0">
                  <a:solidFill>
                    <a:schemeClr val="tx1"/>
                  </a:solidFill>
                </a:rPr>
                <a:t>Communication</a:t>
              </a:r>
              <a:br>
                <a:rPr lang="fr-FR" sz="1463" dirty="0">
                  <a:solidFill>
                    <a:schemeClr val="tx1"/>
                  </a:solidFill>
                </a:rPr>
              </a:br>
              <a:r>
                <a:rPr lang="fr-FR" sz="1463" dirty="0">
                  <a:solidFill>
                    <a:schemeClr val="tx1"/>
                  </a:solidFill>
                </a:rPr>
                <a:t>team</a:t>
              </a:r>
            </a:p>
          </p:txBody>
        </p:sp>
      </p:grp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8C10D5F6-5B6A-4567-95FB-41454F09D390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4912320" y="2295429"/>
            <a:ext cx="0" cy="871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orme libre : forme 108">
            <a:extLst>
              <a:ext uri="{FF2B5EF4-FFF2-40B4-BE49-F238E27FC236}">
                <a16:creationId xmlns:a16="http://schemas.microsoft.com/office/drawing/2014/main" id="{E7BB2352-FF7D-4203-BB60-C50DA3E8988F}"/>
              </a:ext>
            </a:extLst>
          </p:cNvPr>
          <p:cNvSpPr/>
          <p:nvPr/>
        </p:nvSpPr>
        <p:spPr>
          <a:xfrm>
            <a:off x="2615603" y="2729060"/>
            <a:ext cx="895880" cy="400294"/>
          </a:xfrm>
          <a:custGeom>
            <a:avLst/>
            <a:gdLst>
              <a:gd name="connsiteX0" fmla="*/ 1127760 w 1127760"/>
              <a:gd name="connsiteY0" fmla="*/ 365760 h 365760"/>
              <a:gd name="connsiteX1" fmla="*/ 350520 w 1127760"/>
              <a:gd name="connsiteY1" fmla="*/ 26670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65760"/>
              <a:gd name="connsiteX1" fmla="*/ 533400 w 1127760"/>
              <a:gd name="connsiteY1" fmla="*/ 312420 h 365760"/>
              <a:gd name="connsiteX2" fmla="*/ 0 w 1127760"/>
              <a:gd name="connsiteY2" fmla="*/ 0 h 365760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0367"/>
              <a:gd name="connsiteX1" fmla="*/ 533400 w 1127760"/>
              <a:gd name="connsiteY1" fmla="*/ 312420 h 370367"/>
              <a:gd name="connsiteX2" fmla="*/ 0 w 1127760"/>
              <a:gd name="connsiteY2" fmla="*/ 0 h 370367"/>
              <a:gd name="connsiteX0" fmla="*/ 1127760 w 1127760"/>
              <a:gd name="connsiteY0" fmla="*/ 365760 h 373174"/>
              <a:gd name="connsiteX1" fmla="*/ 521494 w 1127760"/>
              <a:gd name="connsiteY1" fmla="*/ 321945 h 373174"/>
              <a:gd name="connsiteX2" fmla="*/ 0 w 1127760"/>
              <a:gd name="connsiteY2" fmla="*/ 0 h 373174"/>
              <a:gd name="connsiteX0" fmla="*/ 1127760 w 1127760"/>
              <a:gd name="connsiteY0" fmla="*/ 365760 h 369707"/>
              <a:gd name="connsiteX1" fmla="*/ 521494 w 1127760"/>
              <a:gd name="connsiteY1" fmla="*/ 321945 h 369707"/>
              <a:gd name="connsiteX2" fmla="*/ 0 w 1127760"/>
              <a:gd name="connsiteY2" fmla="*/ 0 h 36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760" h="369707">
                <a:moveTo>
                  <a:pt x="1127760" y="365760"/>
                </a:moveTo>
                <a:cubicBezTo>
                  <a:pt x="830739" y="372903"/>
                  <a:pt x="681832" y="376237"/>
                  <a:pt x="521494" y="321945"/>
                </a:cubicBezTo>
                <a:cubicBezTo>
                  <a:pt x="361156" y="267653"/>
                  <a:pt x="90805" y="133826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orme libre : forme 109">
            <a:extLst>
              <a:ext uri="{FF2B5EF4-FFF2-40B4-BE49-F238E27FC236}">
                <a16:creationId xmlns:a16="http://schemas.microsoft.com/office/drawing/2014/main" id="{BDADB88D-2F46-4570-8A03-EF68A9E9E4C8}"/>
              </a:ext>
            </a:extLst>
          </p:cNvPr>
          <p:cNvSpPr/>
          <p:nvPr/>
        </p:nvSpPr>
        <p:spPr>
          <a:xfrm>
            <a:off x="2885043" y="2066703"/>
            <a:ext cx="616936" cy="160196"/>
          </a:xfrm>
          <a:custGeom>
            <a:avLst/>
            <a:gdLst>
              <a:gd name="connsiteX0" fmla="*/ 0 w 617220"/>
              <a:gd name="connsiteY0" fmla="*/ 12283 h 309463"/>
              <a:gd name="connsiteX1" fmla="*/ 274320 w 617220"/>
              <a:gd name="connsiteY1" fmla="*/ 35143 h 309463"/>
              <a:gd name="connsiteX2" fmla="*/ 617220 w 617220"/>
              <a:gd name="connsiteY2" fmla="*/ 309463 h 309463"/>
              <a:gd name="connsiteX0" fmla="*/ 0 w 617220"/>
              <a:gd name="connsiteY0" fmla="*/ 2594 h 299774"/>
              <a:gd name="connsiteX1" fmla="*/ 381000 w 617220"/>
              <a:gd name="connsiteY1" fmla="*/ 78794 h 299774"/>
              <a:gd name="connsiteX2" fmla="*/ 617220 w 617220"/>
              <a:gd name="connsiteY2" fmla="*/ 299774 h 299774"/>
              <a:gd name="connsiteX0" fmla="*/ 0 w 617220"/>
              <a:gd name="connsiteY0" fmla="*/ 4792 h 301972"/>
              <a:gd name="connsiteX1" fmla="*/ 316706 w 617220"/>
              <a:gd name="connsiteY1" fmla="*/ 54799 h 301972"/>
              <a:gd name="connsiteX2" fmla="*/ 617220 w 617220"/>
              <a:gd name="connsiteY2" fmla="*/ 301972 h 301972"/>
              <a:gd name="connsiteX0" fmla="*/ 0 w 617220"/>
              <a:gd name="connsiteY0" fmla="*/ 4501 h 301681"/>
              <a:gd name="connsiteX1" fmla="*/ 316706 w 617220"/>
              <a:gd name="connsiteY1" fmla="*/ 54508 h 301681"/>
              <a:gd name="connsiteX2" fmla="*/ 617220 w 617220"/>
              <a:gd name="connsiteY2" fmla="*/ 301681 h 301681"/>
              <a:gd name="connsiteX0" fmla="*/ 0 w 617220"/>
              <a:gd name="connsiteY0" fmla="*/ 2699 h 328454"/>
              <a:gd name="connsiteX1" fmla="*/ 316706 w 617220"/>
              <a:gd name="connsiteY1" fmla="*/ 81281 h 328454"/>
              <a:gd name="connsiteX2" fmla="*/ 617220 w 617220"/>
              <a:gd name="connsiteY2" fmla="*/ 328454 h 328454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  <a:gd name="connsiteX0" fmla="*/ 0 w 617220"/>
              <a:gd name="connsiteY0" fmla="*/ 0 h 325755"/>
              <a:gd name="connsiteX1" fmla="*/ 316706 w 617220"/>
              <a:gd name="connsiteY1" fmla="*/ 78582 h 325755"/>
              <a:gd name="connsiteX2" fmla="*/ 617220 w 617220"/>
              <a:gd name="connsiteY2" fmla="*/ 325755 h 3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220" h="325755">
                <a:moveTo>
                  <a:pt x="0" y="0"/>
                </a:moveTo>
                <a:cubicBezTo>
                  <a:pt x="169068" y="3334"/>
                  <a:pt x="213836" y="24290"/>
                  <a:pt x="316706" y="78582"/>
                </a:cubicBezTo>
                <a:cubicBezTo>
                  <a:pt x="419576" y="132874"/>
                  <a:pt x="544830" y="210979"/>
                  <a:pt x="617220" y="325755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C6C7F66-98F9-4EA5-BEA3-5172DAC4393B}"/>
              </a:ext>
            </a:extLst>
          </p:cNvPr>
          <p:cNvSpPr txBox="1"/>
          <p:nvPr/>
        </p:nvSpPr>
        <p:spPr>
          <a:xfrm>
            <a:off x="3756151" y="2660471"/>
            <a:ext cx="10105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Calls </a:t>
            </a:r>
            <a:r>
              <a:rPr lang="en-US" sz="1200" dirty="0"/>
              <a:t>processing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A9EDE6F5-7E10-49F6-894D-930D52531F0F}"/>
              </a:ext>
            </a:extLst>
          </p:cNvPr>
          <p:cNvSpPr txBox="1"/>
          <p:nvPr/>
        </p:nvSpPr>
        <p:spPr>
          <a:xfrm>
            <a:off x="3753941" y="2333252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CTA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921419CE-A7E6-4360-91AE-B1AAE1E9A1E8}"/>
              </a:ext>
            </a:extLst>
          </p:cNvPr>
          <p:cNvSpPr txBox="1"/>
          <p:nvPr/>
        </p:nvSpPr>
        <p:spPr>
          <a:xfrm>
            <a:off x="4629753" y="4253033"/>
            <a:ext cx="1010560" cy="317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63" dirty="0"/>
              <a:t>CIS</a:t>
            </a:r>
          </a:p>
        </p:txBody>
      </p: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AF6D0FA7-F1E5-4F1E-B68F-6149F5058681}"/>
              </a:ext>
            </a:extLst>
          </p:cNvPr>
          <p:cNvGrpSpPr/>
          <p:nvPr/>
        </p:nvGrpSpPr>
        <p:grpSpPr>
          <a:xfrm>
            <a:off x="5019507" y="2271335"/>
            <a:ext cx="1113580" cy="912719"/>
            <a:chOff x="5065227" y="2271335"/>
            <a:chExt cx="1113580" cy="912719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5065227" y="2537723"/>
              <a:ext cx="11135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Operational center Fire and Rescue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FFC64FAB-6A7B-400F-A8BC-F89E5172E7A1}"/>
                </a:ext>
              </a:extLst>
            </p:cNvPr>
            <p:cNvSpPr txBox="1"/>
            <p:nvPr/>
          </p:nvSpPr>
          <p:spPr>
            <a:xfrm>
              <a:off x="5087482" y="2271335"/>
              <a:ext cx="1010560" cy="317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3" dirty="0"/>
                <a:t>CODIS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016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5959016" y="240575"/>
            <a:ext cx="394624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001369" y="2758064"/>
            <a:ext cx="358554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 (+ VISOV)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15749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25" dirty="0" err="1">
                <a:ea typeface="Verdana" panose="020B0604030504040204" pitchFamily="34" charset="0"/>
              </a:rPr>
              <a:t>Provides</a:t>
            </a:r>
            <a:r>
              <a:rPr lang="fr-FR" sz="1625" dirty="0">
                <a:ea typeface="Verdana" panose="020B0604030504040204" pitchFamily="34" charset="0"/>
              </a:rPr>
              <a:t> inputs for the </a:t>
            </a:r>
            <a:r>
              <a:rPr lang="fr-FR" sz="1625" dirty="0" err="1">
                <a:ea typeface="Verdana" panose="020B0604030504040204" pitchFamily="34" charset="0"/>
              </a:rPr>
              <a:t>different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actors</a:t>
            </a:r>
            <a:r>
              <a:rPr lang="fr-FR" sz="1625" dirty="0">
                <a:ea typeface="Verdana" panose="020B0604030504040204" pitchFamily="34" charset="0"/>
              </a:rPr>
              <a:t> </a:t>
            </a:r>
            <a:r>
              <a:rPr lang="fr-FR" sz="1625" dirty="0" err="1">
                <a:ea typeface="Verdana" panose="020B0604030504040204" pitchFamily="34" charset="0"/>
              </a:rPr>
              <a:t>according</a:t>
            </a:r>
            <a:r>
              <a:rPr lang="fr-FR" sz="1625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486012" y="601978"/>
            <a:ext cx="20643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AD2491-6C37-44FA-82F9-B7315B3C6EDF}"/>
              </a:ext>
            </a:extLst>
          </p:cNvPr>
          <p:cNvGrpSpPr/>
          <p:nvPr/>
        </p:nvGrpSpPr>
        <p:grpSpPr>
          <a:xfrm>
            <a:off x="3300209" y="587307"/>
            <a:ext cx="1900443" cy="1433822"/>
            <a:chOff x="4061793" y="688315"/>
            <a:chExt cx="2339007" cy="176470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0E130E-DE61-4932-82F4-C2389E53E762}"/>
                </a:ext>
              </a:extLst>
            </p:cNvPr>
            <p:cNvSpPr txBox="1"/>
            <p:nvPr/>
          </p:nvSpPr>
          <p:spPr>
            <a:xfrm>
              <a:off x="4061793" y="1108271"/>
              <a:ext cx="2339007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dirty="0">
                  <a:ea typeface="Verdana" panose="020B0604030504040204" pitchFamily="34" charset="0"/>
                </a:rPr>
                <a:t>Dispatch and coordination of deployed rescue teams</a:t>
              </a:r>
              <a:endParaRPr lang="fr-FR" sz="1625" dirty="0">
                <a:ea typeface="Verdana" panose="020B0604030504040204" pitchFamily="34" charset="0"/>
              </a:endParaRP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D672BC4-ECFA-47BA-97CC-40729BC6D896}"/>
                </a:ext>
              </a:extLst>
            </p:cNvPr>
            <p:cNvSpPr txBox="1"/>
            <p:nvPr/>
          </p:nvSpPr>
          <p:spPr>
            <a:xfrm>
              <a:off x="4573656" y="688315"/>
              <a:ext cx="1315280" cy="48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CODIS</a:t>
              </a:r>
            </a:p>
          </p:txBody>
        </p: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2192075" y="1418350"/>
            <a:ext cx="943820" cy="712426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5EB21B-DBF3-4A6F-9A29-5E2B90BBF72D}"/>
              </a:ext>
            </a:extLst>
          </p:cNvPr>
          <p:cNvGrpSpPr/>
          <p:nvPr/>
        </p:nvGrpSpPr>
        <p:grpSpPr>
          <a:xfrm>
            <a:off x="2166076" y="1502320"/>
            <a:ext cx="995819" cy="544486"/>
            <a:chOff x="2989120" y="1844338"/>
            <a:chExt cx="1203906" cy="670137"/>
          </a:xfrm>
        </p:grpSpPr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4" y="2201922"/>
              <a:ext cx="384286" cy="312553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62781DFE-BF7E-409B-89F4-35EAD1868207}"/>
                </a:ext>
              </a:extLst>
            </p:cNvPr>
            <p:cNvSpPr txBox="1"/>
            <p:nvPr/>
          </p:nvSpPr>
          <p:spPr>
            <a:xfrm>
              <a:off x="2989120" y="1844338"/>
              <a:ext cx="1203906" cy="66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63" dirty="0">
                  <a:ea typeface="Verdana" panose="020B0604030504040204" pitchFamily="34" charset="0"/>
                </a:rPr>
                <a:t>MSGU </a:t>
              </a:r>
              <a:r>
                <a:rPr lang="fr-FR" sz="1463" dirty="0" err="1">
                  <a:ea typeface="Verdana" panose="020B0604030504040204" pitchFamily="34" charset="0"/>
                </a:rPr>
                <a:t>Cell</a:t>
              </a:r>
              <a:endParaRPr lang="fr-FR" sz="1463" dirty="0">
                <a:ea typeface="Verdana" panose="020B0604030504040204" pitchFamily="34" charset="0"/>
              </a:endParaRPr>
            </a:p>
          </p:txBody>
        </p:sp>
      </p:grp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743" y="1061937"/>
            <a:ext cx="627201" cy="627201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 flipH="1">
            <a:off x="3270048" y="1966129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1755726" y="1502707"/>
            <a:ext cx="299310" cy="1227483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011191" y="721981"/>
            <a:ext cx="374929" cy="965447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  <a:gd name="connsiteX0" fmla="*/ 79860 w 230189"/>
              <a:gd name="connsiteY0" fmla="*/ 948556 h 948556"/>
              <a:gd name="connsiteX1" fmla="*/ 4902 w 230189"/>
              <a:gd name="connsiteY1" fmla="*/ 463826 h 948556"/>
              <a:gd name="connsiteX2" fmla="*/ 230189 w 230189"/>
              <a:gd name="connsiteY2" fmla="*/ 0 h 948556"/>
              <a:gd name="connsiteX0" fmla="*/ 77705 w 228034"/>
              <a:gd name="connsiteY0" fmla="*/ 948556 h 948556"/>
              <a:gd name="connsiteX1" fmla="*/ 2747 w 228034"/>
              <a:gd name="connsiteY1" fmla="*/ 463826 h 948556"/>
              <a:gd name="connsiteX2" fmla="*/ 228034 w 228034"/>
              <a:gd name="connsiteY2" fmla="*/ 0 h 9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034" h="948556">
                <a:moveTo>
                  <a:pt x="77705" y="948556"/>
                </a:moveTo>
                <a:cubicBezTo>
                  <a:pt x="-5011" y="673599"/>
                  <a:pt x="-3879" y="616226"/>
                  <a:pt x="2747" y="463826"/>
                </a:cubicBezTo>
                <a:cubicBezTo>
                  <a:pt x="9373" y="311426"/>
                  <a:pt x="118703" y="155713"/>
                  <a:pt x="22803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5200652" y="699881"/>
            <a:ext cx="1022903" cy="452231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265255" y="516835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23C564-87AF-42D7-BBCC-EDC8374104D1}"/>
              </a:ext>
            </a:extLst>
          </p:cNvPr>
          <p:cNvGrpSpPr/>
          <p:nvPr/>
        </p:nvGrpSpPr>
        <p:grpSpPr>
          <a:xfrm>
            <a:off x="6729558" y="2085104"/>
            <a:ext cx="2405165" cy="1134197"/>
            <a:chOff x="6872675" y="2247926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435475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2806055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872675" y="3191593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412389" y="2247926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397587" y="2618507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412391" y="298970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2B438FD7-A81D-4C14-9DA9-A5251EC1DE8D}"/>
              </a:ext>
            </a:extLst>
          </p:cNvPr>
          <p:cNvSpPr/>
          <p:nvPr/>
        </p:nvSpPr>
        <p:spPr>
          <a:xfrm rot="6134481" flipH="1">
            <a:off x="2240907" y="714053"/>
            <a:ext cx="141939" cy="817444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8209"/>
              <a:gd name="connsiteY0" fmla="*/ 1298713 h 1298713"/>
              <a:gd name="connsiteX1" fmla="*/ 186691 w 238209"/>
              <a:gd name="connsiteY1" fmla="*/ 838757 h 1298713"/>
              <a:gd name="connsiteX2" fmla="*/ 225287 w 238209"/>
              <a:gd name="connsiteY2" fmla="*/ 0 h 1298713"/>
              <a:gd name="connsiteX0" fmla="*/ 0 w 233418"/>
              <a:gd name="connsiteY0" fmla="*/ 1298713 h 1298713"/>
              <a:gd name="connsiteX1" fmla="*/ 186691 w 233418"/>
              <a:gd name="connsiteY1" fmla="*/ 838757 h 1298713"/>
              <a:gd name="connsiteX2" fmla="*/ 225287 w 233418"/>
              <a:gd name="connsiteY2" fmla="*/ 0 h 1298713"/>
              <a:gd name="connsiteX0" fmla="*/ 0 w 235112"/>
              <a:gd name="connsiteY0" fmla="*/ 1298713 h 1298713"/>
              <a:gd name="connsiteX1" fmla="*/ 186691 w 235112"/>
              <a:gd name="connsiteY1" fmla="*/ 838757 h 1298713"/>
              <a:gd name="connsiteX2" fmla="*/ 225287 w 235112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112" h="1298713">
                <a:moveTo>
                  <a:pt x="0" y="1298713"/>
                </a:moveTo>
                <a:cubicBezTo>
                  <a:pt x="117261" y="1110699"/>
                  <a:pt x="128414" y="1063428"/>
                  <a:pt x="186691" y="838757"/>
                </a:cubicBezTo>
                <a:cubicBezTo>
                  <a:pt x="233754" y="602745"/>
                  <a:pt x="246271" y="437473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59751" y="0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Préfecture Vienne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93019" y="390616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3E86957-ACB2-4E44-9230-0FCE1EE585D8}"/>
              </a:ext>
            </a:extLst>
          </p:cNvPr>
          <p:cNvSpPr/>
          <p:nvPr/>
        </p:nvSpPr>
        <p:spPr>
          <a:xfrm>
            <a:off x="5985941" y="2130306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6A0EAA-6588-44E0-A972-F66D00EE21E6}"/>
              </a:ext>
            </a:extLst>
          </p:cNvPr>
          <p:cNvSpPr/>
          <p:nvPr/>
        </p:nvSpPr>
        <p:spPr>
          <a:xfrm>
            <a:off x="6085011" y="2039401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60664A-A1E8-4A4F-B494-AFDF39453D1C}"/>
              </a:ext>
            </a:extLst>
          </p:cNvPr>
          <p:cNvSpPr/>
          <p:nvPr/>
        </p:nvSpPr>
        <p:spPr>
          <a:xfrm>
            <a:off x="6184081" y="1943939"/>
            <a:ext cx="2759969" cy="8208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5588276" cy="4196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5968397" y="-2094"/>
            <a:ext cx="3946249" cy="1173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660AFB4-5A19-4272-8567-7AAEF22ACD49}"/>
              </a:ext>
            </a:extLst>
          </p:cNvPr>
          <p:cNvGrpSpPr/>
          <p:nvPr/>
        </p:nvGrpSpPr>
        <p:grpSpPr>
          <a:xfrm>
            <a:off x="5276634" y="1740603"/>
            <a:ext cx="987346" cy="664856"/>
            <a:chOff x="5362330" y="2363944"/>
            <a:chExt cx="901650" cy="684452"/>
          </a:xfrm>
        </p:grpSpPr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A6C8B162-C4D5-4ED3-B8BB-9E43A48999C3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86132D8-0A0A-4CED-82CE-D487E84F4B7F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F3CA74-CB27-42D3-A983-8A56A222CF2E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15347" y="375104"/>
            <a:ext cx="5157581" cy="1840915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19778"/>
            <a:ext cx="26290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 SO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075475" y="408300"/>
            <a:ext cx="167971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15347" y="2618507"/>
            <a:ext cx="5157581" cy="1162878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1679715" y="2758064"/>
            <a:ext cx="20834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084816" y="3126808"/>
            <a:ext cx="327328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Provides inputs for the different actors according to the exercise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21934" y="355325"/>
            <a:ext cx="1974468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Representatives</a:t>
            </a: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32172" indent="-232172">
              <a:buFontTx/>
              <a:buChar char="-"/>
            </a:pPr>
            <a:r>
              <a:rPr lang="fr-FR" sz="1463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sz="1463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32172" indent="-232172">
              <a:buFontTx/>
              <a:buChar char="-"/>
            </a:pPr>
            <a:r>
              <a:rPr lang="fr-FR" sz="1463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268316" y="711852"/>
            <a:ext cx="172797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1625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682313" y="384442"/>
            <a:ext cx="106866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50" dirty="0">
                <a:latin typeface="Verdana" panose="020B0604030504040204" pitchFamily="34" charset="0"/>
                <a:ea typeface="Verdana" panose="020B0604030504040204" pitchFamily="34" charset="0"/>
              </a:rPr>
              <a:t>COZ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266536" y="375105"/>
            <a:ext cx="21855" cy="18409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4250428" y="2151872"/>
            <a:ext cx="499572" cy="512160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693092-8C47-42A1-960D-5C838C2085B6}"/>
              </a:ext>
            </a:extLst>
          </p:cNvPr>
          <p:cNvGrpSpPr/>
          <p:nvPr/>
        </p:nvGrpSpPr>
        <p:grpSpPr>
          <a:xfrm>
            <a:off x="6738593" y="3062392"/>
            <a:ext cx="2405165" cy="1134197"/>
            <a:chOff x="6738593" y="3651337"/>
            <a:chExt cx="2405165" cy="1134197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FFDB524B-59EE-4E56-9BDE-D61309F1D911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3838886"/>
              <a:ext cx="35532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F88551AD-8D7B-49DF-9D26-A0AD9081AA7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209466"/>
              <a:ext cx="3553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984B547-F349-4A78-8552-A4B460CE6FFE}"/>
                </a:ext>
              </a:extLst>
            </p:cNvPr>
            <p:cNvCxnSpPr>
              <a:cxnSpLocks/>
            </p:cNvCxnSpPr>
            <p:nvPr/>
          </p:nvCxnSpPr>
          <p:spPr>
            <a:xfrm>
              <a:off x="6738593" y="4595004"/>
              <a:ext cx="355324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C4F5F83-AA3A-4800-ABF2-18D1F2CC8BAC}"/>
                </a:ext>
              </a:extLst>
            </p:cNvPr>
            <p:cNvSpPr txBox="1"/>
            <p:nvPr/>
          </p:nvSpPr>
          <p:spPr>
            <a:xfrm>
              <a:off x="7278307" y="3651337"/>
              <a:ext cx="1865451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Information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89EA72A-B557-4BAE-8242-97FB24E405E5}"/>
                </a:ext>
              </a:extLst>
            </p:cNvPr>
            <p:cNvSpPr txBox="1"/>
            <p:nvPr/>
          </p:nvSpPr>
          <p:spPr>
            <a:xfrm>
              <a:off x="7263505" y="4021918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Report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4D8B612-1695-442C-AB61-AC6F8A848C12}"/>
                </a:ext>
              </a:extLst>
            </p:cNvPr>
            <p:cNvSpPr txBox="1"/>
            <p:nvPr/>
          </p:nvSpPr>
          <p:spPr>
            <a:xfrm>
              <a:off x="7278309" y="4393119"/>
              <a:ext cx="128132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50" dirty="0">
                  <a:latin typeface="Verdana" panose="020B0604030504040204" pitchFamily="34" charset="0"/>
                  <a:ea typeface="Verdana" panose="020B0604030504040204" pitchFamily="34" charset="0"/>
                </a:rPr>
                <a:t>Order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4091052" y="2661441"/>
            <a:ext cx="386884" cy="40507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3547BBA-A5FA-4E7B-BF42-DEC7C17017FA}"/>
              </a:ext>
            </a:extLst>
          </p:cNvPr>
          <p:cNvGrpSpPr/>
          <p:nvPr/>
        </p:nvGrpSpPr>
        <p:grpSpPr>
          <a:xfrm>
            <a:off x="3795650" y="480622"/>
            <a:ext cx="1602343" cy="592470"/>
            <a:chOff x="3911737" y="747400"/>
            <a:chExt cx="1602343" cy="59247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3990079" y="778869"/>
              <a:ext cx="1445658" cy="5295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3911737" y="747400"/>
              <a:ext cx="160234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25" i="1" dirty="0">
                  <a:ea typeface="Verdana" panose="020B0604030504040204" pitchFamily="34" charset="0"/>
                </a:rPr>
                <a:t>Communication Cell</a:t>
              </a:r>
              <a:endParaRPr lang="fr-FR" sz="1625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5175521" y="474389"/>
            <a:ext cx="861391" cy="366091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4574338" y="1023686"/>
            <a:ext cx="260790" cy="1128183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1964480" y="1984663"/>
            <a:ext cx="60411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3596558" y="840480"/>
            <a:ext cx="54118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4747163" y="1046887"/>
            <a:ext cx="1606508" cy="1331521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9CF36B3-4D68-42C6-A2F1-4E7C120DFAFA}"/>
              </a:ext>
            </a:extLst>
          </p:cNvPr>
          <p:cNvGrpSpPr/>
          <p:nvPr/>
        </p:nvGrpSpPr>
        <p:grpSpPr>
          <a:xfrm rot="3414797">
            <a:off x="7148500" y="1339099"/>
            <a:ext cx="901650" cy="684452"/>
            <a:chOff x="5362330" y="2363944"/>
            <a:chExt cx="901650" cy="684452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7DCFEBC-A122-42EC-B384-5A898A2C27A4}"/>
                </a:ext>
              </a:extLst>
            </p:cNvPr>
            <p:cNvSpPr/>
            <p:nvPr/>
          </p:nvSpPr>
          <p:spPr>
            <a:xfrm flipH="1">
              <a:off x="5402589" y="2363944"/>
              <a:ext cx="861391" cy="366091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4DAEFCAB-68CC-4500-8F75-3845590E5DE9}"/>
                </a:ext>
              </a:extLst>
            </p:cNvPr>
            <p:cNvSpPr/>
            <p:nvPr/>
          </p:nvSpPr>
          <p:spPr>
            <a:xfrm rot="605590" flipH="1">
              <a:off x="5381198" y="2445692"/>
              <a:ext cx="744122" cy="394319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02771F3-30B8-4C5F-8183-686C8C563D52}"/>
                </a:ext>
              </a:extLst>
            </p:cNvPr>
            <p:cNvSpPr/>
            <p:nvPr/>
          </p:nvSpPr>
          <p:spPr>
            <a:xfrm rot="605590" flipH="1">
              <a:off x="5362330" y="2433718"/>
              <a:ext cx="687007" cy="614678"/>
            </a:xfrm>
            <a:custGeom>
              <a:avLst/>
              <a:gdLst>
                <a:gd name="connsiteX0" fmla="*/ 0 w 1060174"/>
                <a:gd name="connsiteY0" fmla="*/ 450574 h 450574"/>
                <a:gd name="connsiteX1" fmla="*/ 477078 w 1060174"/>
                <a:gd name="connsiteY1" fmla="*/ 357809 h 450574"/>
                <a:gd name="connsiteX2" fmla="*/ 1060174 w 1060174"/>
                <a:gd name="connsiteY2" fmla="*/ 0 h 45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74" h="450574">
                  <a:moveTo>
                    <a:pt x="0" y="450574"/>
                  </a:moveTo>
                  <a:cubicBezTo>
                    <a:pt x="150191" y="441739"/>
                    <a:pt x="300382" y="432905"/>
                    <a:pt x="477078" y="357809"/>
                  </a:cubicBezTo>
                  <a:cubicBezTo>
                    <a:pt x="653774" y="282713"/>
                    <a:pt x="856974" y="141356"/>
                    <a:pt x="1060174" y="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63"/>
            </a:p>
          </p:txBody>
        </p:sp>
      </p:grpSp>
    </p:spTree>
    <p:extLst>
      <p:ext uri="{BB962C8B-B14F-4D97-AF65-F5344CB8AC3E}">
        <p14:creationId xmlns:p14="http://schemas.microsoft.com/office/powerpoint/2010/main" val="88602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2" y="0"/>
            <a:ext cx="7433585" cy="557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7280427" y="0"/>
            <a:ext cx="2625573" cy="5572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264301" y="81609"/>
            <a:ext cx="2904989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5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05421" y="1294821"/>
            <a:ext cx="4945144" cy="3312668"/>
          </a:xfrm>
          <a:prstGeom prst="flowChartAlternateProces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215132" y="1294821"/>
            <a:ext cx="472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Situational </a:t>
            </a:r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Awareness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42882" y="2007429"/>
            <a:ext cx="4870223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r>
              <a:rPr lang="en-US" sz="2925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278606" indent="-278606">
              <a:buFont typeface="Arial" panose="020B0604020202020204" pitchFamily="34" charset="0"/>
              <a:buChar char="•"/>
            </a:pPr>
            <a:endParaRPr lang="en-US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266062" y="1826122"/>
            <a:ext cx="4288106" cy="2074365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172187" y="1826122"/>
            <a:ext cx="24758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6B9C570-10CE-4238-B774-C6A64D876E1D}"/>
              </a:ext>
            </a:extLst>
          </p:cNvPr>
          <p:cNvGrpSpPr/>
          <p:nvPr/>
        </p:nvGrpSpPr>
        <p:grpSpPr>
          <a:xfrm>
            <a:off x="5264354" y="2344820"/>
            <a:ext cx="4338757" cy="1442703"/>
            <a:chOff x="5271611" y="2344820"/>
            <a:chExt cx="4338757" cy="144270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119049-4504-4430-8C4C-E02D7C479E70}"/>
                </a:ext>
              </a:extLst>
            </p:cNvPr>
            <p:cNvSpPr txBox="1"/>
            <p:nvPr/>
          </p:nvSpPr>
          <p:spPr>
            <a:xfrm>
              <a:off x="5271611" y="2344820"/>
              <a:ext cx="2204002" cy="144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Credible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Context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5E0192-DD51-403A-910C-93232D5B2FD6}"/>
                </a:ext>
              </a:extLst>
            </p:cNvPr>
            <p:cNvSpPr txBox="1"/>
            <p:nvPr/>
          </p:nvSpPr>
          <p:spPr>
            <a:xfrm>
              <a:off x="7299819" y="2569882"/>
              <a:ext cx="2310549" cy="9925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Right role</a:t>
              </a:r>
            </a:p>
            <a:p>
              <a:pPr marL="278606" indent="-278606">
                <a:buFont typeface="Arial" panose="020B0604020202020204" pitchFamily="34" charset="0"/>
                <a:buChar char="•"/>
              </a:pPr>
              <a:r>
                <a:rPr lang="en-US" sz="2925" dirty="0">
                  <a:latin typeface="Verdana" panose="020B0604030504040204" pitchFamily="34" charset="0"/>
                  <a:ea typeface="Verdana" panose="020B0604030504040204" pitchFamily="34" charset="0"/>
                </a:rPr>
                <a:t>Timely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7290647" y="106616"/>
            <a:ext cx="260513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925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2925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4853329" y="2533123"/>
            <a:ext cx="354524" cy="1744181"/>
          </a:xfrm>
          <a:prstGeom prst="rightBrace">
            <a:avLst>
              <a:gd name="adj1" fmla="val 85015"/>
              <a:gd name="adj2" fmla="val 57973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1706621" y="2218026"/>
            <a:ext cx="3861677" cy="253051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63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7233</TotalTime>
  <Words>763</Words>
  <Application>Microsoft Office PowerPoint</Application>
  <PresentationFormat>Format A4 (210 x 297 mm)</PresentationFormat>
  <Paragraphs>372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34</cp:revision>
  <cp:lastPrinted>2021-11-17T13:01:25Z</cp:lastPrinted>
  <dcterms:created xsi:type="dcterms:W3CDTF">2021-06-24T22:01:02Z</dcterms:created>
  <dcterms:modified xsi:type="dcterms:W3CDTF">2021-11-22T17:25:10Z</dcterms:modified>
</cp:coreProperties>
</file>